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embeddedFontLst>
    <p:embeddedFont>
      <p:font typeface="Golos Text"/>
      <p:regular r:id="rId44"/>
      <p:bold r:id="rId45"/>
    </p:embeddedFont>
    <p:embeddedFont>
      <p:font typeface="Proxima Nova"/>
      <p:regular r:id="rId46"/>
      <p:bold r:id="rId47"/>
      <p:italic r:id="rId48"/>
      <p:boldItalic r:id="rId49"/>
    </p:embeddedFont>
    <p:embeddedFont>
      <p:font typeface="Roboto Medium"/>
      <p:regular r:id="rId50"/>
      <p:bold r:id="rId51"/>
      <p:italic r:id="rId52"/>
      <p:boldItalic r:id="rId53"/>
    </p:embeddedFont>
    <p:embeddedFont>
      <p:font typeface="Golos Text Medium"/>
      <p:regular r:id="rId54"/>
      <p:bold r:id="rId55"/>
    </p:embeddedFont>
    <p:embeddedFont>
      <p:font typeface="Amatic SC"/>
      <p:regular r:id="rId56"/>
      <p:bold r:id="rId57"/>
    </p:embeddedFont>
    <p:embeddedFont>
      <p:font typeface="Bebas Neue"/>
      <p:regular r:id="rId58"/>
    </p:embeddedFont>
    <p:embeddedFont>
      <p:font typeface="Gantari"/>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FACB015-16E2-4E72-A379-EB537967A531}">
  <a:tblStyle styleId="{9FACB015-16E2-4E72-A379-EB537967A53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GolosText-regular.fntdata"/><Relationship Id="rId43" Type="http://schemas.openxmlformats.org/officeDocument/2006/relationships/slide" Target="slides/slide37.xml"/><Relationship Id="rId46" Type="http://schemas.openxmlformats.org/officeDocument/2006/relationships/font" Target="fonts/ProximaNova-regular.fntdata"/><Relationship Id="rId45" Type="http://schemas.openxmlformats.org/officeDocument/2006/relationships/font" Target="fonts/GolosText-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Gantari-boldItalic.fntdata"/><Relationship Id="rId61" Type="http://schemas.openxmlformats.org/officeDocument/2006/relationships/font" Target="fonts/Gantari-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Gantari-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bold.fntdata"/><Relationship Id="rId50" Type="http://schemas.openxmlformats.org/officeDocument/2006/relationships/font" Target="fonts/RobotoMedium-regular.fntdata"/><Relationship Id="rId53" Type="http://schemas.openxmlformats.org/officeDocument/2006/relationships/font" Target="fonts/RobotoMedium-boldItalic.fntdata"/><Relationship Id="rId52" Type="http://schemas.openxmlformats.org/officeDocument/2006/relationships/font" Target="fonts/RobotoMedium-italic.fntdata"/><Relationship Id="rId11" Type="http://schemas.openxmlformats.org/officeDocument/2006/relationships/slide" Target="slides/slide5.xml"/><Relationship Id="rId55" Type="http://schemas.openxmlformats.org/officeDocument/2006/relationships/font" Target="fonts/GolosTextMedium-bold.fntdata"/><Relationship Id="rId10" Type="http://schemas.openxmlformats.org/officeDocument/2006/relationships/slide" Target="slides/slide4.xml"/><Relationship Id="rId54" Type="http://schemas.openxmlformats.org/officeDocument/2006/relationships/font" Target="fonts/GolosTextMedium-regular.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Gantari-regular.fntdata"/><Relationship Id="rId14" Type="http://schemas.openxmlformats.org/officeDocument/2006/relationships/slide" Target="slides/slide8.xml"/><Relationship Id="rId58" Type="http://schemas.openxmlformats.org/officeDocument/2006/relationships/font" Target="fonts/BebasNeu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2a8e28482d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2a8e28482d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2b21ebf29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22b21ebf29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2b21ebf290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2b21ebf290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2b21ebf29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2b21ebf29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2b21ebf29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22b21ebf29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22b21ebf290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22b21ebf290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2b21ebf290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2b21ebf290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22b21ebf290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22b21ebf290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2b21ebf290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22b21ebf290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22b21ebf290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22b21ebf290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22b21ebf290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22b21ebf290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2a8e28482d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2a8e28482d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22b21ebf290_0_20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22b21ebf290_0_20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22b21ebf290_0_20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22b21ebf290_0_20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22b21ebf290_0_20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22b21ebf290_0_20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22b21ebf290_0_20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22b21ebf290_0_20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22b21ebf290_0_20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22b21ebf290_0_20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 name="Shape 1381"/>
        <p:cNvGrpSpPr/>
        <p:nvPr/>
      </p:nvGrpSpPr>
      <p:grpSpPr>
        <a:xfrm>
          <a:off x="0" y="0"/>
          <a:ext cx="0" cy="0"/>
          <a:chOff x="0" y="0"/>
          <a:chExt cx="0" cy="0"/>
        </a:xfrm>
      </p:grpSpPr>
      <p:sp>
        <p:nvSpPr>
          <p:cNvPr id="1382" name="Google Shape;1382;g22b21ebf290_0_20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 name="Google Shape;1383;g22b21ebf290_0_20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2" name="Shape 3582"/>
        <p:cNvGrpSpPr/>
        <p:nvPr/>
      </p:nvGrpSpPr>
      <p:grpSpPr>
        <a:xfrm>
          <a:off x="0" y="0"/>
          <a:ext cx="0" cy="0"/>
          <a:chOff x="0" y="0"/>
          <a:chExt cx="0" cy="0"/>
        </a:xfrm>
      </p:grpSpPr>
      <p:sp>
        <p:nvSpPr>
          <p:cNvPr id="3583" name="Google Shape;3583;g22b21ebf290_0_23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4" name="Google Shape;3584;g22b21ebf290_0_23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1" name="Shape 4001"/>
        <p:cNvGrpSpPr/>
        <p:nvPr/>
      </p:nvGrpSpPr>
      <p:grpSpPr>
        <a:xfrm>
          <a:off x="0" y="0"/>
          <a:ext cx="0" cy="0"/>
          <a:chOff x="0" y="0"/>
          <a:chExt cx="0" cy="0"/>
        </a:xfrm>
      </p:grpSpPr>
      <p:sp>
        <p:nvSpPr>
          <p:cNvPr id="4002" name="Google Shape;4002;g22b21ebf290_0_23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3" name="Google Shape;4003;g22b21ebf290_0_23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1" name="Shape 4171"/>
        <p:cNvGrpSpPr/>
        <p:nvPr/>
      </p:nvGrpSpPr>
      <p:grpSpPr>
        <a:xfrm>
          <a:off x="0" y="0"/>
          <a:ext cx="0" cy="0"/>
          <a:chOff x="0" y="0"/>
          <a:chExt cx="0" cy="0"/>
        </a:xfrm>
      </p:grpSpPr>
      <p:sp>
        <p:nvSpPr>
          <p:cNvPr id="4172" name="Google Shape;4172;g22b21ebf290_0_23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3" name="Google Shape;4173;g22b21ebf290_0_23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6" name="Shape 4576"/>
        <p:cNvGrpSpPr/>
        <p:nvPr/>
      </p:nvGrpSpPr>
      <p:grpSpPr>
        <a:xfrm>
          <a:off x="0" y="0"/>
          <a:ext cx="0" cy="0"/>
          <a:chOff x="0" y="0"/>
          <a:chExt cx="0" cy="0"/>
        </a:xfrm>
      </p:grpSpPr>
      <p:sp>
        <p:nvSpPr>
          <p:cNvPr id="4577" name="Google Shape;4577;g22b21ebf290_0_24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8" name="Google Shape;4578;g22b21ebf290_0_24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2a8e28482d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2a8e28482d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6" name="Shape 4956"/>
        <p:cNvGrpSpPr/>
        <p:nvPr/>
      </p:nvGrpSpPr>
      <p:grpSpPr>
        <a:xfrm>
          <a:off x="0" y="0"/>
          <a:ext cx="0" cy="0"/>
          <a:chOff x="0" y="0"/>
          <a:chExt cx="0" cy="0"/>
        </a:xfrm>
      </p:grpSpPr>
      <p:sp>
        <p:nvSpPr>
          <p:cNvPr id="4957" name="Google Shape;4957;g22b21ebf290_0_24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8" name="Google Shape;4958;g22b21ebf290_0_24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3" name="Shape 5733"/>
        <p:cNvGrpSpPr/>
        <p:nvPr/>
      </p:nvGrpSpPr>
      <p:grpSpPr>
        <a:xfrm>
          <a:off x="0" y="0"/>
          <a:ext cx="0" cy="0"/>
          <a:chOff x="0" y="0"/>
          <a:chExt cx="0" cy="0"/>
        </a:xfrm>
      </p:grpSpPr>
      <p:sp>
        <p:nvSpPr>
          <p:cNvPr id="5734" name="Google Shape;5734;g22b21ebf290_0_25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5" name="Google Shape;5735;g22b21ebf290_0_25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0" name="Shape 7140"/>
        <p:cNvGrpSpPr/>
        <p:nvPr/>
      </p:nvGrpSpPr>
      <p:grpSpPr>
        <a:xfrm>
          <a:off x="0" y="0"/>
          <a:ext cx="0" cy="0"/>
          <a:chOff x="0" y="0"/>
          <a:chExt cx="0" cy="0"/>
        </a:xfrm>
      </p:grpSpPr>
      <p:sp>
        <p:nvSpPr>
          <p:cNvPr id="7141" name="Google Shape;7141;g22b21ebf290_0_26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2" name="Google Shape;7142;g22b21ebf290_0_26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4" name="Shape 9534"/>
        <p:cNvGrpSpPr/>
        <p:nvPr/>
      </p:nvGrpSpPr>
      <p:grpSpPr>
        <a:xfrm>
          <a:off x="0" y="0"/>
          <a:ext cx="0" cy="0"/>
          <a:chOff x="0" y="0"/>
          <a:chExt cx="0" cy="0"/>
        </a:xfrm>
      </p:grpSpPr>
      <p:sp>
        <p:nvSpPr>
          <p:cNvPr id="9535" name="Google Shape;9535;g22b21ebf290_0_28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6" name="Google Shape;9536;g22b21ebf290_0_28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8" name="Shape 11548"/>
        <p:cNvGrpSpPr/>
        <p:nvPr/>
      </p:nvGrpSpPr>
      <p:grpSpPr>
        <a:xfrm>
          <a:off x="0" y="0"/>
          <a:ext cx="0" cy="0"/>
          <a:chOff x="0" y="0"/>
          <a:chExt cx="0" cy="0"/>
        </a:xfrm>
      </p:grpSpPr>
      <p:sp>
        <p:nvSpPr>
          <p:cNvPr id="11549" name="Google Shape;11549;g22b21ebf290_0_31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0" name="Google Shape;11550;g22b21ebf290_0_31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4" name="Shape 13184"/>
        <p:cNvGrpSpPr/>
        <p:nvPr/>
      </p:nvGrpSpPr>
      <p:grpSpPr>
        <a:xfrm>
          <a:off x="0" y="0"/>
          <a:ext cx="0" cy="0"/>
          <a:chOff x="0" y="0"/>
          <a:chExt cx="0" cy="0"/>
        </a:xfrm>
      </p:grpSpPr>
      <p:sp>
        <p:nvSpPr>
          <p:cNvPr id="13185" name="Google Shape;13185;g22b21ebf290_0_32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6" name="Google Shape;13186;g22b21ebf290_0_32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6" name="Shape 14226"/>
        <p:cNvGrpSpPr/>
        <p:nvPr/>
      </p:nvGrpSpPr>
      <p:grpSpPr>
        <a:xfrm>
          <a:off x="0" y="0"/>
          <a:ext cx="0" cy="0"/>
          <a:chOff x="0" y="0"/>
          <a:chExt cx="0" cy="0"/>
        </a:xfrm>
      </p:grpSpPr>
      <p:sp>
        <p:nvSpPr>
          <p:cNvPr id="14227" name="Google Shape;14227;g22b21ebf290_0_33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28" name="Google Shape;14228;g22b21ebf290_0_33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69" name="Shape 15769"/>
        <p:cNvGrpSpPr/>
        <p:nvPr/>
      </p:nvGrpSpPr>
      <p:grpSpPr>
        <a:xfrm>
          <a:off x="0" y="0"/>
          <a:ext cx="0" cy="0"/>
          <a:chOff x="0" y="0"/>
          <a:chExt cx="0" cy="0"/>
        </a:xfrm>
      </p:grpSpPr>
      <p:sp>
        <p:nvSpPr>
          <p:cNvPr id="15770" name="Google Shape;15770;g22b21ebf290_0_39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1" name="Google Shape;15771;g22b21ebf290_0_39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2b21ebf290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2b21ebf290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2c61ebc3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2c61ebc3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22b21ebf29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22b21ebf29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2b21ebf29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22b21ebf29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2b21ebf29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2b21ebf29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2b21ebf290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2b21ebf290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b="0" sz="480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8"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p:nvPr>
            <p:ph hasCustomPrompt="1" type="title"/>
          </p:nvPr>
        </p:nvSpPr>
        <p:spPr>
          <a:xfrm>
            <a:off x="715100" y="15472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p:nvPr>
            <p:ph idx="1" type="subTitle"/>
          </p:nvPr>
        </p:nvSpPr>
        <p:spPr>
          <a:xfrm>
            <a:off x="2050814" y="15472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2" name="Google Shape;52;p13"/>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a:buNone/>
              <a:defRPr b="0"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9pPr>
          </a:lstStyle>
          <a:p/>
        </p:txBody>
      </p:sp>
      <p:sp>
        <p:nvSpPr>
          <p:cNvPr id="53" name="Google Shape;53;p13"/>
          <p:cNvSpPr txBox="1"/>
          <p:nvPr>
            <p:ph hasCustomPrompt="1" idx="3" type="title"/>
          </p:nvPr>
        </p:nvSpPr>
        <p:spPr>
          <a:xfrm>
            <a:off x="715100" y="22249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idx="4" type="subTitle"/>
          </p:nvPr>
        </p:nvSpPr>
        <p:spPr>
          <a:xfrm>
            <a:off x="2050814" y="22249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5" name="Google Shape;55;p13"/>
          <p:cNvSpPr txBox="1"/>
          <p:nvPr>
            <p:ph hasCustomPrompt="1" idx="5" type="title"/>
          </p:nvPr>
        </p:nvSpPr>
        <p:spPr>
          <a:xfrm>
            <a:off x="715100" y="29026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6" type="subTitle"/>
          </p:nvPr>
        </p:nvSpPr>
        <p:spPr>
          <a:xfrm>
            <a:off x="2050814" y="29026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7" name="Google Shape;57;p13"/>
          <p:cNvSpPr txBox="1"/>
          <p:nvPr>
            <p:ph hasCustomPrompt="1" idx="7" type="title"/>
          </p:nvPr>
        </p:nvSpPr>
        <p:spPr>
          <a:xfrm>
            <a:off x="715100" y="35803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p:nvPr>
            <p:ph idx="8" type="subTitle"/>
          </p:nvPr>
        </p:nvSpPr>
        <p:spPr>
          <a:xfrm>
            <a:off x="2050814" y="35803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9"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62" name="Google Shape;62;p1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63"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6" name="Google Shape;66;p15"/>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7" name="Google Shape;67;p15"/>
          <p:cNvSpPr txBox="1"/>
          <p:nvPr/>
        </p:nvSpPr>
        <p:spPr>
          <a:xfrm>
            <a:off x="715100" y="3449850"/>
            <a:ext cx="3856800" cy="56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b="1" lang="en" sz="1000">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b="1" lang="en" sz="1000">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b="1" lang="en" sz="1000">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a:t>
            </a:r>
            <a:r>
              <a:rPr lang="en" sz="1000">
                <a:solidFill>
                  <a:schemeClr val="dk1"/>
                </a:solidFill>
                <a:latin typeface="Gantari"/>
                <a:ea typeface="Gantari"/>
                <a:cs typeface="Gantari"/>
                <a:sym typeface="Gantari"/>
              </a:rPr>
              <a:t> </a:t>
            </a:r>
            <a:r>
              <a:rPr b="1" lang="en" sz="1000">
                <a:solidFill>
                  <a:schemeClr val="dk1"/>
                </a:solidFill>
                <a:latin typeface="Gantari"/>
                <a:ea typeface="Gantari"/>
                <a:cs typeface="Gantari"/>
                <a:sym typeface="Gantari"/>
              </a:rPr>
              <a:t>Eliana Delacour</a:t>
            </a:r>
            <a:endParaRPr b="1" sz="1000">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68"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0"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5" name="Shape 7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76" name="Shape 76"/>
        <p:cNvGrpSpPr/>
        <p:nvPr/>
      </p:nvGrpSpPr>
      <p:grpSpPr>
        <a:xfrm>
          <a:off x="0" y="0"/>
          <a:ext cx="0" cy="0"/>
          <a:chOff x="0" y="0"/>
          <a:chExt cx="0" cy="0"/>
        </a:xfrm>
      </p:grpSpPr>
      <p:sp>
        <p:nvSpPr>
          <p:cNvPr id="77" name="Google Shape;77;p2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b="0" sz="470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715100" y="701850"/>
            <a:ext cx="2035200" cy="10716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b="0" sz="5000">
                <a:solidFill>
                  <a:schemeClr val="accent3"/>
                </a:solidFill>
                <a:latin typeface="Golos Text Medium"/>
                <a:ea typeface="Golos Text Medium"/>
                <a:cs typeface="Golos Text Medium"/>
                <a:sym typeface="Golos Text Medium"/>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p:nvPr>
            <p:ph type="title"/>
          </p:nvPr>
        </p:nvSpPr>
        <p:spPr>
          <a:xfrm>
            <a:off x="715100" y="535000"/>
            <a:ext cx="40131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18" name="Google Shape;18;p4"/>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Medium"/>
              <a:buChar char="●"/>
              <a:defRPr>
                <a:solidFill>
                  <a:schemeClr val="dk1"/>
                </a:solidFill>
              </a:defRPr>
            </a:lvl1pPr>
            <a:lvl2pPr indent="-317500" lvl="1" marL="914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indent="-317500" lvl="2" marL="1371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indent="-317500" lvl="3" marL="1828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indent="-317500" lvl="4" marL="22860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indent="-317500" lvl="5" marL="27432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indent="-317500" lvl="6" marL="3200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indent="-317500" lvl="7" marL="3657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indent="-317500" lvl="8" marL="4114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p:nvPr>
            <p:ph idx="1" type="subTitle"/>
          </p:nvPr>
        </p:nvSpPr>
        <p:spPr>
          <a:xfrm>
            <a:off x="7151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23" name="Google Shape;23;p5"/>
          <p:cNvSpPr txBox="1"/>
          <p:nvPr>
            <p:ph idx="2" type="subTitle"/>
          </p:nvPr>
        </p:nvSpPr>
        <p:spPr>
          <a:xfrm>
            <a:off x="7150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 name="Google Shape;24;p5"/>
          <p:cNvSpPr txBox="1"/>
          <p:nvPr>
            <p:ph idx="3" type="subTitle"/>
          </p:nvPr>
        </p:nvSpPr>
        <p:spPr>
          <a:xfrm>
            <a:off x="45720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idx="4" type="subTitle"/>
          </p:nvPr>
        </p:nvSpPr>
        <p:spPr>
          <a:xfrm>
            <a:off x="45719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32" name="Google Shape;32;p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 name="Google Shape;39;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074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7" name="Google Shape;7;p1"/>
          <p:cNvSpPr txBox="1"/>
          <p:nvPr>
            <p:ph idx="1" type="body"/>
          </p:nvPr>
        </p:nvSpPr>
        <p:spPr>
          <a:xfrm>
            <a:off x="715100" y="1242450"/>
            <a:ext cx="7713900" cy="3366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2" name="Shape 72"/>
        <p:cNvGrpSpPr/>
        <p:nvPr/>
      </p:nvGrpSpPr>
      <p:grpSpPr>
        <a:xfrm>
          <a:off x="0" y="0"/>
          <a:ext cx="0" cy="0"/>
          <a:chOff x="0" y="0"/>
          <a:chExt cx="0" cy="0"/>
        </a:xfrm>
      </p:grpSpPr>
      <p:sp>
        <p:nvSpPr>
          <p:cNvPr id="73" name="Google Shape;73;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74" name="Google Shape;74;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4" Type="http://schemas.openxmlformats.org/officeDocument/2006/relationships/hyperlink" Target="https://www.freepik.com/free-vector/chat-bot-composition-with-collage-flat-chat-bubbles-character-robot-guy-computer-vector-illustration_38754295.htm/?utm_source=slidesgo_template&amp;utm_medium=referral-link&amp;utm_campaign=sg_resources&amp;utm_content=freepik" TargetMode="External"/><Relationship Id="rId5" Type="http://schemas.openxmlformats.org/officeDocument/2006/relationships/hyperlink" Target="https://www.freepik.com/free-vector/white-wall-texture_794087.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s://fonts.google.com/specimen/Golos+Text" TargetMode="External"/></Relationships>
</file>

<file path=ppt/slides/_rels/slide23.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5.png"/><Relationship Id="rId17" Type="http://schemas.openxmlformats.org/officeDocument/2006/relationships/image" Target="../media/image1.png"/><Relationship Id="rId16" Type="http://schemas.openxmlformats.org/officeDocument/2006/relationships/image" Target="../media/image2.png"/><Relationship Id="rId5"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hyperlink" Target="https://bit.ly/2ZjL1pd"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 Id="rId3" Type="http://schemas.openxmlformats.org/officeDocument/2006/relationships/hyperlink" Target="https://workspace.google.com/marketplace/app/icons_for_slides_docs/381578326502"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21"/>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Artificial Intelligence</a:t>
            </a:r>
            <a:endParaRPr>
              <a:solidFill>
                <a:schemeClr val="accent3"/>
              </a:solidFill>
            </a:endParaRPr>
          </a:p>
        </p:txBody>
      </p:sp>
      <p:cxnSp>
        <p:nvCxnSpPr>
          <p:cNvPr id="83" name="Google Shape;83;p21"/>
          <p:cNvCxnSpPr/>
          <p:nvPr/>
        </p:nvCxnSpPr>
        <p:spPr>
          <a:xfrm>
            <a:off x="4466175" y="2069550"/>
            <a:ext cx="552600" cy="0"/>
          </a:xfrm>
          <a:prstGeom prst="straightConnector1">
            <a:avLst/>
          </a:prstGeom>
          <a:noFill/>
          <a:ln cap="flat" cmpd="sng" w="19050">
            <a:solidFill>
              <a:schemeClr val="dk1"/>
            </a:solidFill>
            <a:prstDash val="solid"/>
            <a:round/>
            <a:headEnd len="med" w="med" type="none"/>
            <a:tailEnd len="med" w="med" type="stealth"/>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1"/>
            <p:cNvSpPr/>
            <p:nvPr/>
          </p:nvSpPr>
          <p:spPr>
            <a:xfrm>
              <a:off x="6487875" y="2662925"/>
              <a:ext cx="290925" cy="574125"/>
            </a:xfrm>
            <a:custGeom>
              <a:rect b="b" l="l" r="r" t="t"/>
              <a:pathLst>
                <a:path extrusionOk="0" h="22965" w="11637">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1"/>
            <p:cNvSpPr/>
            <p:nvPr/>
          </p:nvSpPr>
          <p:spPr>
            <a:xfrm>
              <a:off x="6487875" y="2662925"/>
              <a:ext cx="290925" cy="574125"/>
            </a:xfrm>
            <a:custGeom>
              <a:rect b="b" l="l" r="r" t="t"/>
              <a:pathLst>
                <a:path extrusionOk="0" h="22965" w="11637">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1"/>
            <p:cNvSpPr/>
            <p:nvPr/>
          </p:nvSpPr>
          <p:spPr>
            <a:xfrm>
              <a:off x="6980875" y="2790225"/>
              <a:ext cx="400475" cy="397525"/>
            </a:xfrm>
            <a:custGeom>
              <a:rect b="b" l="l" r="r" t="t"/>
              <a:pathLst>
                <a:path extrusionOk="0" h="15901" w="16019">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1"/>
            <p:cNvSpPr/>
            <p:nvPr/>
          </p:nvSpPr>
          <p:spPr>
            <a:xfrm>
              <a:off x="7059750" y="3098975"/>
              <a:ext cx="28900" cy="52275"/>
            </a:xfrm>
            <a:custGeom>
              <a:rect b="b" l="l" r="r" t="t"/>
              <a:pathLst>
                <a:path extrusionOk="0" h="2091" w="1156">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7124350" y="3125100"/>
              <a:ext cx="35250" cy="50700"/>
            </a:xfrm>
            <a:custGeom>
              <a:rect b="b" l="l" r="r" t="t"/>
              <a:pathLst>
                <a:path extrusionOk="0" h="2028" w="141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a:off x="7223000" y="3136375"/>
              <a:ext cx="20550" cy="51350"/>
            </a:xfrm>
            <a:custGeom>
              <a:rect b="b" l="l" r="r" t="t"/>
              <a:pathLst>
                <a:path extrusionOk="0" h="2054" w="822">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1"/>
            <p:cNvSpPr/>
            <p:nvPr/>
          </p:nvSpPr>
          <p:spPr>
            <a:xfrm>
              <a:off x="7287525" y="3108050"/>
              <a:ext cx="40625" cy="50550"/>
            </a:xfrm>
            <a:custGeom>
              <a:rect b="b" l="l" r="r" t="t"/>
              <a:pathLst>
                <a:path extrusionOk="0" h="2022" w="1625">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1"/>
            <p:cNvSpPr/>
            <p:nvPr/>
          </p:nvSpPr>
          <p:spPr>
            <a:xfrm>
              <a:off x="7321300" y="3050775"/>
              <a:ext cx="49725" cy="34675"/>
            </a:xfrm>
            <a:custGeom>
              <a:rect b="b" l="l" r="r" t="t"/>
              <a:pathLst>
                <a:path extrusionOk="0" h="1387" w="1989">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p:nvPr/>
          </p:nvSpPr>
          <p:spPr>
            <a:xfrm>
              <a:off x="7328025" y="2970225"/>
              <a:ext cx="52200" cy="18150"/>
            </a:xfrm>
            <a:custGeom>
              <a:rect b="b" l="l" r="r" t="t"/>
              <a:pathLst>
                <a:path extrusionOk="0" h="726" w="2088">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1"/>
            <p:cNvSpPr/>
            <p:nvPr/>
          </p:nvSpPr>
          <p:spPr>
            <a:xfrm>
              <a:off x="7288850" y="2879900"/>
              <a:ext cx="53875" cy="34500"/>
            </a:xfrm>
            <a:custGeom>
              <a:rect b="b" l="l" r="r" t="t"/>
              <a:pathLst>
                <a:path extrusionOk="0" h="1380" w="2155">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1"/>
            <p:cNvSpPr/>
            <p:nvPr/>
          </p:nvSpPr>
          <p:spPr>
            <a:xfrm>
              <a:off x="7233450" y="2828150"/>
              <a:ext cx="40175" cy="46825"/>
            </a:xfrm>
            <a:custGeom>
              <a:rect b="b" l="l" r="r" t="t"/>
              <a:pathLst>
                <a:path extrusionOk="0" h="1873" w="1607">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1"/>
            <p:cNvSpPr/>
            <p:nvPr/>
          </p:nvSpPr>
          <p:spPr>
            <a:xfrm>
              <a:off x="7158675" y="2797200"/>
              <a:ext cx="30475" cy="51500"/>
            </a:xfrm>
            <a:custGeom>
              <a:rect b="b" l="l" r="r" t="t"/>
              <a:pathLst>
                <a:path extrusionOk="0" h="2060" w="1219">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p:nvPr/>
          </p:nvSpPr>
          <p:spPr>
            <a:xfrm>
              <a:off x="6971650" y="3048425"/>
              <a:ext cx="64925" cy="77500"/>
            </a:xfrm>
            <a:custGeom>
              <a:rect b="b" l="l" r="r" t="t"/>
              <a:pathLst>
                <a:path extrusionOk="0" h="3100" w="2597">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1"/>
            <p:cNvSpPr/>
            <p:nvPr/>
          </p:nvSpPr>
          <p:spPr>
            <a:xfrm>
              <a:off x="6923425" y="3011375"/>
              <a:ext cx="90950" cy="102225"/>
            </a:xfrm>
            <a:custGeom>
              <a:rect b="b" l="l" r="r" t="t"/>
              <a:pathLst>
                <a:path extrusionOk="0" h="4089" w="3638">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6913125" y="3009950"/>
              <a:ext cx="71875" cy="95800"/>
            </a:xfrm>
            <a:custGeom>
              <a:rect b="b" l="l" r="r" t="t"/>
              <a:pathLst>
                <a:path extrusionOk="0" h="3832" w="2875">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p:nvPr/>
          </p:nvSpPr>
          <p:spPr>
            <a:xfrm>
              <a:off x="6917000" y="3019900"/>
              <a:ext cx="51025" cy="72075"/>
            </a:xfrm>
            <a:custGeom>
              <a:rect b="b" l="l" r="r" t="t"/>
              <a:pathLst>
                <a:path extrusionOk="0" h="2883" w="2041">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p:nvPr/>
          </p:nvSpPr>
          <p:spPr>
            <a:xfrm>
              <a:off x="6928275" y="3024675"/>
              <a:ext cx="43925" cy="67275"/>
            </a:xfrm>
            <a:custGeom>
              <a:rect b="b" l="l" r="r" t="t"/>
              <a:pathLst>
                <a:path extrusionOk="0" h="2691" w="1757">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a:off x="6890000" y="3015350"/>
              <a:ext cx="84100" cy="43000"/>
            </a:xfrm>
            <a:custGeom>
              <a:rect b="b" l="l" r="r" t="t"/>
              <a:pathLst>
                <a:path extrusionOk="0" h="1720" w="3364">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1"/>
            <p:cNvSpPr/>
            <p:nvPr/>
          </p:nvSpPr>
          <p:spPr>
            <a:xfrm>
              <a:off x="6897800" y="2988950"/>
              <a:ext cx="83900" cy="47800"/>
            </a:xfrm>
            <a:custGeom>
              <a:rect b="b" l="l" r="r" t="t"/>
              <a:pathLst>
                <a:path extrusionOk="0" h="1912" w="3356">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p:nvPr/>
          </p:nvSpPr>
          <p:spPr>
            <a:xfrm>
              <a:off x="6884925" y="3051625"/>
              <a:ext cx="76150" cy="47575"/>
            </a:xfrm>
            <a:custGeom>
              <a:rect b="b" l="l" r="r" t="t"/>
              <a:pathLst>
                <a:path extrusionOk="0" h="1903" w="3046">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7010825" y="2790225"/>
              <a:ext cx="370525" cy="397525"/>
            </a:xfrm>
            <a:custGeom>
              <a:rect b="b" l="l" r="r" t="t"/>
              <a:pathLst>
                <a:path extrusionOk="0" h="15901" w="14821">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1"/>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1"/>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21"/>
          <p:cNvSpPr/>
          <p:nvPr/>
        </p:nvSpPr>
        <p:spPr>
          <a:xfrm>
            <a:off x="7151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30"/>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478" name="Google Shape;478;p30"/>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Virtual personal assistants</a:t>
            </a:r>
            <a:endParaRPr/>
          </a:p>
          <a:p>
            <a:pPr indent="0" lvl="0" marL="0" rtl="0" algn="l">
              <a:spcBef>
                <a:spcPts val="1000"/>
              </a:spcBef>
              <a:spcAft>
                <a:spcPts val="0"/>
              </a:spcAft>
              <a:buNone/>
            </a:pPr>
            <a:r>
              <a:rPr lang="en"/>
              <a:t>These are the well-known chatbots that allow us to interact with them according to our search history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Business and finance</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In this case, AI brings the possibility of generating greater security, offering new operations and being aware of relevant market information</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(c)</a:t>
            </a:r>
            <a:r>
              <a:rPr lang="en" sz="2000">
                <a:latin typeface="Golos Text Medium"/>
                <a:ea typeface="Golos Text Medium"/>
                <a:cs typeface="Golos Text Medium"/>
                <a:sym typeface="Golos Text Medium"/>
              </a:rPr>
              <a:t> Education</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allows to personalize them according to the students, to control attendance and evaluations, to establish teaching-learning strategies</a:t>
            </a:r>
            <a:endParaRPr/>
          </a:p>
        </p:txBody>
      </p:sp>
      <p:cxnSp>
        <p:nvCxnSpPr>
          <p:cNvPr id="479" name="Google Shape;479;p30"/>
          <p:cNvCxnSpPr/>
          <p:nvPr/>
        </p:nvCxnSpPr>
        <p:spPr>
          <a:xfrm>
            <a:off x="5354575"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0" name="Google Shape;480;p30"/>
          <p:cNvCxnSpPr/>
          <p:nvPr/>
        </p:nvCxnSpPr>
        <p:spPr>
          <a:xfrm>
            <a:off x="3915584" y="258628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1" name="Google Shape;481;p30"/>
          <p:cNvCxnSpPr/>
          <p:nvPr/>
        </p:nvCxnSpPr>
        <p:spPr>
          <a:xfrm>
            <a:off x="2740950" y="3699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31"/>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487" name="Google Shape;487;p31"/>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(d)</a:t>
            </a: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Commercial</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It allows to know and recommend what the customer needs, predicting trends and making very detailed analysis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(e)</a:t>
            </a:r>
            <a:r>
              <a:rPr lang="en" sz="2000">
                <a:latin typeface="Golos Text Medium"/>
                <a:ea typeface="Golos Text Medium"/>
                <a:cs typeface="Golos Text Medium"/>
                <a:sym typeface="Golos Text Medium"/>
              </a:rPr>
              <a:t> Health</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Artificial intelligence is used in healthcare, specifically in chatbots that ask us about our symptoms in order to make a diagnosis. By combining certain characteristics in common, a possible solution to the problem presented by the patient can be generated without the need of a human being</a:t>
            </a:r>
            <a:endParaRPr/>
          </a:p>
        </p:txBody>
      </p:sp>
      <p:cxnSp>
        <p:nvCxnSpPr>
          <p:cNvPr id="488" name="Google Shape;488;p31"/>
          <p:cNvCxnSpPr/>
          <p:nvPr/>
        </p:nvCxnSpPr>
        <p:spPr>
          <a:xfrm>
            <a:off x="2470800" y="26041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9" name="Google Shape;489;p31"/>
          <p:cNvCxnSpPr/>
          <p:nvPr/>
        </p:nvCxnSpPr>
        <p:spPr>
          <a:xfrm>
            <a:off x="2760900" y="15104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2"/>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sp>
        <p:nvSpPr>
          <p:cNvPr id="495" name="Google Shape;495;p32"/>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97" name="Google Shape;497;p32"/>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3"/>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503" name="Google Shape;503;p33"/>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Automation of repetitive tasks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AI makes our day-to-day life much easier, as machines can perform tasks that are difficult for us automatically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Reduces human error</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Fewer errors, since there is little human involvement and the tasks are performed automatically, the probability of error is greatly reduced</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More room for creativity</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favors the creative process of the human being, since it leaves us with more time to think freely about future tasks or work actions</a:t>
            </a:r>
            <a:endParaRPr/>
          </a:p>
        </p:txBody>
      </p:sp>
      <p:cxnSp>
        <p:nvCxnSpPr>
          <p:cNvPr id="504" name="Google Shape;504;p33"/>
          <p:cNvCxnSpPr/>
          <p:nvPr/>
        </p:nvCxnSpPr>
        <p:spPr>
          <a:xfrm>
            <a:off x="5068675" y="15032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05" name="Google Shape;505;p33"/>
          <p:cNvCxnSpPr/>
          <p:nvPr/>
        </p:nvCxnSpPr>
        <p:spPr>
          <a:xfrm>
            <a:off x="3961575" y="26032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06" name="Google Shape;506;p33"/>
          <p:cNvCxnSpPr/>
          <p:nvPr/>
        </p:nvCxnSpPr>
        <p:spPr>
          <a:xfrm>
            <a:off x="4295750" y="36865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3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512" name="Google Shape;512;p3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Increased accuracy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By reducing the likelihood of error, artificial intelligence provides high accuracy in decision making</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Decision making</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When making decisions, AI plays a fundamental role due to its agility in the search and connection of information and also the analysis of the data collected</a:t>
            </a:r>
            <a:endParaRPr/>
          </a:p>
        </p:txBody>
      </p:sp>
      <p:cxnSp>
        <p:nvCxnSpPr>
          <p:cNvPr id="513" name="Google Shape;513;p34"/>
          <p:cNvCxnSpPr/>
          <p:nvPr/>
        </p:nvCxnSpPr>
        <p:spPr>
          <a:xfrm>
            <a:off x="3735375" y="14959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14" name="Google Shape;514;p34"/>
          <p:cNvCxnSpPr/>
          <p:nvPr/>
        </p:nvCxnSpPr>
        <p:spPr>
          <a:xfrm>
            <a:off x="3364875" y="26115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35"/>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a:t>
            </a:r>
            <a:r>
              <a:rPr lang="en"/>
              <a:t>dvantages of artificial intelligence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20" name="Google Shape;520;p35"/>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Difficulty of access to data</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For an artificial intelligence to work properly, it must have updated and reliable data. This does not always happen in this way, because being just a machine, sometimes it does not have all the necessary data to make decisions appropriate to the needs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Lack of qualified professionals</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As this is a new technology, the number of qualified professionals who can handle these tools is very limited</a:t>
            </a:r>
            <a:endParaRPr/>
          </a:p>
        </p:txBody>
      </p:sp>
      <p:cxnSp>
        <p:nvCxnSpPr>
          <p:cNvPr id="521" name="Google Shape;521;p35"/>
          <p:cNvCxnSpPr/>
          <p:nvPr/>
        </p:nvCxnSpPr>
        <p:spPr>
          <a:xfrm>
            <a:off x="4557550"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22" name="Google Shape;522;p35"/>
          <p:cNvCxnSpPr/>
          <p:nvPr/>
        </p:nvCxnSpPr>
        <p:spPr>
          <a:xfrm>
            <a:off x="5110150" y="28464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3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Disadvantages of artificial intelligence</a:t>
            </a:r>
            <a:endParaRPr/>
          </a:p>
        </p:txBody>
      </p:sp>
      <p:sp>
        <p:nvSpPr>
          <p:cNvPr id="528" name="Google Shape;528;p36"/>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Developing them is expensive</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 cost is extremely high. In order to replace or match the human figure with machines, it is essential to have a large amount of money that can cover the necessary development and maintenance costs of these tools</a:t>
            </a:r>
            <a:endParaRPr/>
          </a:p>
        </p:txBody>
      </p:sp>
      <p:grpSp>
        <p:nvGrpSpPr>
          <p:cNvPr id="529" name="Google Shape;529;p36"/>
          <p:cNvGrpSpPr/>
          <p:nvPr/>
        </p:nvGrpSpPr>
        <p:grpSpPr>
          <a:xfrm flipH="1">
            <a:off x="5796613" y="3333452"/>
            <a:ext cx="3706695" cy="2550084"/>
            <a:chOff x="4388650" y="2224200"/>
            <a:chExt cx="1707525" cy="1174775"/>
          </a:xfrm>
        </p:grpSpPr>
        <p:sp>
          <p:nvSpPr>
            <p:cNvPr id="530" name="Google Shape;530;p36"/>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6"/>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6"/>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6"/>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6"/>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6"/>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6"/>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6"/>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6"/>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6"/>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6"/>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6"/>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6"/>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6"/>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6"/>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6"/>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6"/>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6"/>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6"/>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6"/>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6"/>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6"/>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6"/>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6"/>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6"/>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6"/>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6"/>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6"/>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6"/>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6"/>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6"/>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6"/>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6"/>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6"/>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6"/>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6"/>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6"/>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6"/>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6"/>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6"/>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6"/>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6"/>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6"/>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6"/>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6"/>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6"/>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6"/>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6"/>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6"/>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6"/>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6"/>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6"/>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6"/>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6"/>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6"/>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6"/>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6"/>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6"/>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6"/>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6"/>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95" name="Google Shape;595;p36"/>
          <p:cNvCxnSpPr/>
          <p:nvPr/>
        </p:nvCxnSpPr>
        <p:spPr>
          <a:xfrm>
            <a:off x="4972350" y="15104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37"/>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01" name="Google Shape;601;p37"/>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Any questions?</a:t>
            </a:r>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yourwebpage.com</a:t>
            </a:r>
            <a:endParaRPr/>
          </a:p>
        </p:txBody>
      </p:sp>
      <p:sp>
        <p:nvSpPr>
          <p:cNvPr id="602" name="Google Shape;602;p37"/>
          <p:cNvSpPr txBox="1"/>
          <p:nvPr/>
        </p:nvSpPr>
        <p:spPr>
          <a:xfrm>
            <a:off x="715100" y="4014775"/>
            <a:ext cx="3856800" cy="28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Golos Text"/>
                <a:ea typeface="Golos Text"/>
                <a:cs typeface="Golos Text"/>
                <a:sym typeface="Golos Text"/>
              </a:rPr>
              <a:t>Please, keep this slide as attribution</a:t>
            </a:r>
            <a:endParaRPr b="1" sz="1000">
              <a:solidFill>
                <a:schemeClr val="dk1"/>
              </a:solidFill>
              <a:latin typeface="Golos Text"/>
              <a:ea typeface="Golos Text"/>
              <a:cs typeface="Golos Text"/>
              <a:sym typeface="Golos Text"/>
            </a:endParaRPr>
          </a:p>
        </p:txBody>
      </p:sp>
      <p:grpSp>
        <p:nvGrpSpPr>
          <p:cNvPr id="603" name="Google Shape;603;p37"/>
          <p:cNvGrpSpPr/>
          <p:nvPr/>
        </p:nvGrpSpPr>
        <p:grpSpPr>
          <a:xfrm>
            <a:off x="1868214" y="3075712"/>
            <a:ext cx="296118" cy="291877"/>
            <a:chOff x="1190200" y="238125"/>
            <a:chExt cx="5306767" cy="5212083"/>
          </a:xfrm>
        </p:grpSpPr>
        <p:grpSp>
          <p:nvGrpSpPr>
            <p:cNvPr id="604" name="Google Shape;604;p37"/>
            <p:cNvGrpSpPr/>
            <p:nvPr/>
          </p:nvGrpSpPr>
          <p:grpSpPr>
            <a:xfrm>
              <a:off x="1190200" y="238125"/>
              <a:ext cx="5212075" cy="5212075"/>
              <a:chOff x="1190200" y="238125"/>
              <a:chExt cx="5212075" cy="5212075"/>
            </a:xfrm>
          </p:grpSpPr>
          <p:sp>
            <p:nvSpPr>
              <p:cNvPr id="605" name="Google Shape;605;p37"/>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 name="Google Shape;607;p37"/>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37"/>
          <p:cNvGrpSpPr/>
          <p:nvPr/>
        </p:nvGrpSpPr>
        <p:grpSpPr>
          <a:xfrm>
            <a:off x="1509375" y="3078912"/>
            <a:ext cx="290575" cy="285475"/>
            <a:chOff x="4211985" y="3817357"/>
            <a:chExt cx="362947" cy="356576"/>
          </a:xfrm>
        </p:grpSpPr>
        <p:sp>
          <p:nvSpPr>
            <p:cNvPr id="609" name="Google Shape;609;p37"/>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37"/>
          <p:cNvGrpSpPr/>
          <p:nvPr/>
        </p:nvGrpSpPr>
        <p:grpSpPr>
          <a:xfrm>
            <a:off x="1150318" y="3078797"/>
            <a:ext cx="290554" cy="285706"/>
            <a:chOff x="3314750" y="3817357"/>
            <a:chExt cx="362920" cy="356865"/>
          </a:xfrm>
        </p:grpSpPr>
        <p:grpSp>
          <p:nvGrpSpPr>
            <p:cNvPr id="613" name="Google Shape;613;p37"/>
            <p:cNvGrpSpPr/>
            <p:nvPr/>
          </p:nvGrpSpPr>
          <p:grpSpPr>
            <a:xfrm>
              <a:off x="3314750" y="3817357"/>
              <a:ext cx="362920" cy="356865"/>
              <a:chOff x="3314750" y="3817357"/>
              <a:chExt cx="362920" cy="356865"/>
            </a:xfrm>
          </p:grpSpPr>
          <p:sp>
            <p:nvSpPr>
              <p:cNvPr id="614" name="Google Shape;614;p3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37"/>
            <p:cNvGrpSpPr/>
            <p:nvPr/>
          </p:nvGrpSpPr>
          <p:grpSpPr>
            <a:xfrm>
              <a:off x="3394986" y="3894612"/>
              <a:ext cx="202339" cy="202323"/>
              <a:chOff x="935197" y="1793977"/>
              <a:chExt cx="256451" cy="256430"/>
            </a:xfrm>
          </p:grpSpPr>
          <p:sp>
            <p:nvSpPr>
              <p:cNvPr id="617" name="Google Shape;617;p3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9" name="Google Shape;619;p37"/>
          <p:cNvGrpSpPr/>
          <p:nvPr/>
        </p:nvGrpSpPr>
        <p:grpSpPr>
          <a:xfrm>
            <a:off x="791302" y="3078797"/>
            <a:ext cx="290554" cy="285706"/>
            <a:chOff x="2866317" y="3817357"/>
            <a:chExt cx="362920" cy="356865"/>
          </a:xfrm>
        </p:grpSpPr>
        <p:sp>
          <p:nvSpPr>
            <p:cNvPr id="620" name="Google Shape;620;p3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3" name="Google Shape;623;p37"/>
          <p:cNvCxnSpPr/>
          <p:nvPr/>
        </p:nvCxnSpPr>
        <p:spPr>
          <a:xfrm>
            <a:off x="3578325" y="11656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624" name="Google Shape;624;p37"/>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grpSp>
        <p:nvGrpSpPr>
          <p:cNvPr id="625" name="Google Shape;625;p37"/>
          <p:cNvGrpSpPr/>
          <p:nvPr/>
        </p:nvGrpSpPr>
        <p:grpSpPr>
          <a:xfrm>
            <a:off x="4902098" y="535097"/>
            <a:ext cx="3683753" cy="4073629"/>
            <a:chOff x="4825898" y="535097"/>
            <a:chExt cx="3683753" cy="4073629"/>
          </a:xfrm>
        </p:grpSpPr>
        <p:grpSp>
          <p:nvGrpSpPr>
            <p:cNvPr id="626" name="Google Shape;626;p37"/>
            <p:cNvGrpSpPr/>
            <p:nvPr/>
          </p:nvGrpSpPr>
          <p:grpSpPr>
            <a:xfrm>
              <a:off x="5416996" y="1013447"/>
              <a:ext cx="2303759" cy="3595278"/>
              <a:chOff x="5416996" y="1013447"/>
              <a:chExt cx="2303759" cy="3595278"/>
            </a:xfrm>
          </p:grpSpPr>
          <p:sp>
            <p:nvSpPr>
              <p:cNvPr id="627" name="Google Shape;627;p37"/>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5467394" y="3094140"/>
                <a:ext cx="1566251" cy="207408"/>
              </a:xfrm>
              <a:custGeom>
                <a:rect b="b" l="l" r="r" t="t"/>
                <a:pathLst>
                  <a:path extrusionOk="0" h="4424" w="33408">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5513527" y="3126817"/>
                <a:ext cx="1474033" cy="142054"/>
              </a:xfrm>
              <a:custGeom>
                <a:rect b="b" l="l" r="r" t="t"/>
                <a:pathLst>
                  <a:path extrusionOk="0" h="3030" w="31441">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5467394" y="3027895"/>
                <a:ext cx="1566251" cy="169949"/>
              </a:xfrm>
              <a:custGeom>
                <a:rect b="b" l="l" r="r" t="t"/>
                <a:pathLst>
                  <a:path extrusionOk="0" h="3625" w="33408">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5467394" y="2144347"/>
                <a:ext cx="1566251" cy="968171"/>
              </a:xfrm>
              <a:custGeom>
                <a:rect b="b" l="l" r="r" t="t"/>
                <a:pathLst>
                  <a:path extrusionOk="0" h="20651" w="33408">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5715590" y="2565821"/>
                <a:ext cx="1069859" cy="405534"/>
              </a:xfrm>
              <a:custGeom>
                <a:rect b="b" l="l" r="r" t="t"/>
                <a:pathLst>
                  <a:path extrusionOk="0" h="8650" w="2282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5753518" y="2603796"/>
                <a:ext cx="994003" cy="329537"/>
              </a:xfrm>
              <a:custGeom>
                <a:rect b="b" l="l" r="r" t="t"/>
                <a:pathLst>
                  <a:path extrusionOk="0" h="7029" w="21202">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6462100" y="2646459"/>
                <a:ext cx="115378" cy="244258"/>
              </a:xfrm>
              <a:custGeom>
                <a:rect b="b" l="l" r="r" t="t"/>
                <a:pathLst>
                  <a:path extrusionOk="0" h="5210" w="2461">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5923561" y="2646459"/>
                <a:ext cx="115331" cy="244258"/>
              </a:xfrm>
              <a:custGeom>
                <a:rect b="b" l="l" r="r" t="t"/>
                <a:pathLst>
                  <a:path extrusionOk="0" h="5210" w="246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6005090" y="2200747"/>
                <a:ext cx="490860" cy="264886"/>
              </a:xfrm>
              <a:custGeom>
                <a:rect b="b" l="l" r="r" t="t"/>
                <a:pathLst>
                  <a:path extrusionOk="0" h="5650" w="1047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6005090" y="2307076"/>
                <a:ext cx="43273" cy="52274"/>
              </a:xfrm>
              <a:custGeom>
                <a:rect b="b" l="l" r="r" t="t"/>
                <a:pathLst>
                  <a:path extrusionOk="0" h="1115" w="923">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5740532" y="3606050"/>
                <a:ext cx="1020023" cy="549182"/>
              </a:xfrm>
              <a:custGeom>
                <a:rect b="b" l="l" r="r" t="t"/>
                <a:pathLst>
                  <a:path extrusionOk="0" h="11714" w="21757">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5425810" y="3259635"/>
                <a:ext cx="41632" cy="315519"/>
              </a:xfrm>
              <a:custGeom>
                <a:rect b="b" l="l" r="r" t="t"/>
                <a:pathLst>
                  <a:path extrusionOk="0" h="6730" w="888">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5666270" y="2236799"/>
                <a:ext cx="30614" cy="531741"/>
              </a:xfrm>
              <a:custGeom>
                <a:rect b="b" l="l" r="r" t="t"/>
                <a:pathLst>
                  <a:path extrusionOk="0" h="11342" w="653">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5647517" y="2682136"/>
                <a:ext cx="68120" cy="172856"/>
              </a:xfrm>
              <a:custGeom>
                <a:rect b="b" l="l" r="r" t="t"/>
                <a:pathLst>
                  <a:path extrusionOk="0" h="3687" w="1453">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5916294" y="1927938"/>
                <a:ext cx="211159" cy="147867"/>
              </a:xfrm>
              <a:custGeom>
                <a:rect b="b" l="l" r="r" t="t"/>
                <a:pathLst>
                  <a:path extrusionOk="0" h="3154" w="4504">
                    <a:moveTo>
                      <a:pt x="1" y="1"/>
                    </a:moveTo>
                    <a:lnTo>
                      <a:pt x="3404" y="3153"/>
                    </a:lnTo>
                    <a:lnTo>
                      <a:pt x="4503" y="3153"/>
                    </a:lnTo>
                    <a:lnTo>
                      <a:pt x="1101" y="1"/>
                    </a:lnTo>
                    <a:close/>
                  </a:path>
                </a:pathLst>
              </a:custGeom>
              <a:solidFill>
                <a:srgbClr val="F27C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6856945" y="1560238"/>
                <a:ext cx="108955" cy="72527"/>
              </a:xfrm>
              <a:custGeom>
                <a:rect b="b" l="l" r="r" t="t"/>
                <a:pathLst>
                  <a:path extrusionOk="0" h="1547" w="2324">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7"/>
              <p:cNvSpPr/>
              <p:nvPr/>
            </p:nvSpPr>
            <p:spPr>
              <a:xfrm>
                <a:off x="6527126" y="1555222"/>
                <a:ext cx="642853" cy="900332"/>
              </a:xfrm>
              <a:custGeom>
                <a:rect b="b" l="l" r="r" t="t"/>
                <a:pathLst>
                  <a:path extrusionOk="0" h="19204" w="13712">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6672556" y="1162253"/>
                <a:ext cx="300095" cy="345618"/>
              </a:xfrm>
              <a:custGeom>
                <a:rect b="b" l="l" r="r" t="t"/>
                <a:pathLst>
                  <a:path extrusionOk="0" h="7372" w="6401">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7"/>
              <p:cNvSpPr/>
              <p:nvPr/>
            </p:nvSpPr>
            <p:spPr>
              <a:xfrm>
                <a:off x="6663461" y="2426814"/>
                <a:ext cx="661653" cy="1827339"/>
              </a:xfrm>
              <a:custGeom>
                <a:rect b="b" l="l" r="r" t="t"/>
                <a:pathLst>
                  <a:path extrusionOk="0" h="38977" w="14113">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6663836" y="2621564"/>
                <a:ext cx="516973" cy="1632589"/>
              </a:xfrm>
              <a:custGeom>
                <a:rect b="b" l="l" r="r" t="t"/>
                <a:pathLst>
                  <a:path extrusionOk="0" h="34823" w="11027">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6702608" y="1247626"/>
                <a:ext cx="39944" cy="86264"/>
              </a:xfrm>
              <a:custGeom>
                <a:rect b="b" l="l" r="r" t="t"/>
                <a:pathLst>
                  <a:path extrusionOk="0" h="1840" w="852">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7"/>
              <p:cNvSpPr/>
              <p:nvPr/>
            </p:nvSpPr>
            <p:spPr>
              <a:xfrm>
                <a:off x="6697732" y="1285366"/>
                <a:ext cx="42569" cy="14159"/>
              </a:xfrm>
              <a:custGeom>
                <a:rect b="b" l="l" r="r" t="t"/>
                <a:pathLst>
                  <a:path extrusionOk="0" h="302" w="908">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7"/>
              <p:cNvSpPr/>
              <p:nvPr/>
            </p:nvSpPr>
            <p:spPr>
              <a:xfrm>
                <a:off x="6611703" y="1021418"/>
                <a:ext cx="318801" cy="399251"/>
              </a:xfrm>
              <a:custGeom>
                <a:rect b="b" l="l" r="r" t="t"/>
                <a:pathLst>
                  <a:path extrusionOk="0" h="8516" w="680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6668712" y="1494368"/>
                <a:ext cx="152368" cy="141257"/>
              </a:xfrm>
              <a:custGeom>
                <a:rect b="b" l="l" r="r" t="t"/>
                <a:pathLst>
                  <a:path extrusionOk="0" h="3013" w="325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7"/>
              <p:cNvSpPr/>
              <p:nvPr/>
            </p:nvSpPr>
            <p:spPr>
              <a:xfrm>
                <a:off x="6856945" y="1515043"/>
                <a:ext cx="99578" cy="105767"/>
              </a:xfrm>
              <a:custGeom>
                <a:rect b="b" l="l" r="r" t="t"/>
                <a:pathLst>
                  <a:path extrusionOk="0" h="2256" w="2124">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7"/>
              <p:cNvSpPr/>
              <p:nvPr/>
            </p:nvSpPr>
            <p:spPr>
              <a:xfrm>
                <a:off x="6717423" y="1361363"/>
                <a:ext cx="177966" cy="364793"/>
              </a:xfrm>
              <a:custGeom>
                <a:rect b="b" l="l" r="r" t="t"/>
                <a:pathLst>
                  <a:path extrusionOk="0" h="7781" w="3796">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6878276" y="1510261"/>
                <a:ext cx="39897" cy="32255"/>
              </a:xfrm>
              <a:custGeom>
                <a:rect b="b" l="l" r="r" t="t"/>
                <a:pathLst>
                  <a:path extrusionOk="0" h="688" w="851">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7"/>
              <p:cNvSpPr/>
              <p:nvPr/>
            </p:nvSpPr>
            <p:spPr>
              <a:xfrm>
                <a:off x="6692997" y="1494228"/>
                <a:ext cx="26114" cy="29677"/>
              </a:xfrm>
              <a:custGeom>
                <a:rect b="b" l="l" r="r" t="t"/>
                <a:pathLst>
                  <a:path extrusionOk="0" h="633" w="557">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7"/>
              <p:cNvSpPr/>
              <p:nvPr/>
            </p:nvSpPr>
            <p:spPr>
              <a:xfrm>
                <a:off x="6395340" y="2175290"/>
                <a:ext cx="349790" cy="417442"/>
              </a:xfrm>
              <a:custGeom>
                <a:rect b="b" l="l" r="r" t="t"/>
                <a:pathLst>
                  <a:path extrusionOk="0" h="8904" w="7461">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6395527" y="2020437"/>
                <a:ext cx="145195" cy="180966"/>
              </a:xfrm>
              <a:custGeom>
                <a:rect b="b" l="l" r="r" t="t"/>
                <a:pathLst>
                  <a:path extrusionOk="0" h="3860" w="3097">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7"/>
              <p:cNvSpPr/>
              <p:nvPr/>
            </p:nvSpPr>
            <p:spPr>
              <a:xfrm>
                <a:off x="6400778" y="2020437"/>
                <a:ext cx="139944" cy="55368"/>
              </a:xfrm>
              <a:custGeom>
                <a:rect b="b" l="l" r="r" t="t"/>
                <a:pathLst>
                  <a:path extrusionOk="0" h="1181" w="2985">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7"/>
              <p:cNvSpPr/>
              <p:nvPr/>
            </p:nvSpPr>
            <p:spPr>
              <a:xfrm>
                <a:off x="6535753" y="2027516"/>
                <a:ext cx="73277" cy="27989"/>
              </a:xfrm>
              <a:custGeom>
                <a:rect b="b" l="l" r="r" t="t"/>
                <a:pathLst>
                  <a:path extrusionOk="0" h="597" w="1563">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7"/>
              <p:cNvSpPr/>
              <p:nvPr/>
            </p:nvSpPr>
            <p:spPr>
              <a:xfrm>
                <a:off x="6380572" y="1598588"/>
                <a:ext cx="271965" cy="447259"/>
              </a:xfrm>
              <a:custGeom>
                <a:rect b="b" l="l" r="r" t="t"/>
                <a:pathLst>
                  <a:path extrusionOk="0" h="9540" w="580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7"/>
              <p:cNvSpPr/>
              <p:nvPr/>
            </p:nvSpPr>
            <p:spPr>
              <a:xfrm>
                <a:off x="6448739" y="2020437"/>
                <a:ext cx="30614" cy="20113"/>
              </a:xfrm>
              <a:custGeom>
                <a:rect b="b" l="l" r="r" t="t"/>
                <a:pathLst>
                  <a:path extrusionOk="0" h="429" w="653">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6721173" y="2576369"/>
                <a:ext cx="134740" cy="111112"/>
              </a:xfrm>
              <a:custGeom>
                <a:rect b="b" l="l" r="r" t="t"/>
                <a:pathLst>
                  <a:path extrusionOk="0" h="2370" w="2874">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7"/>
              <p:cNvSpPr/>
              <p:nvPr/>
            </p:nvSpPr>
            <p:spPr>
              <a:xfrm>
                <a:off x="6686386" y="2543177"/>
                <a:ext cx="178763" cy="138069"/>
              </a:xfrm>
              <a:custGeom>
                <a:rect b="b" l="l" r="r" t="t"/>
                <a:pathLst>
                  <a:path extrusionOk="0" h="2945" w="3813">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7"/>
              <p:cNvSpPr/>
              <p:nvPr/>
            </p:nvSpPr>
            <p:spPr>
              <a:xfrm>
                <a:off x="6669649" y="2276931"/>
                <a:ext cx="2532" cy="4594"/>
              </a:xfrm>
              <a:custGeom>
                <a:rect b="b" l="l" r="r" t="t"/>
                <a:pathLst>
                  <a:path extrusionOk="0" h="98" w="54">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7"/>
              <p:cNvSpPr/>
              <p:nvPr/>
            </p:nvSpPr>
            <p:spPr>
              <a:xfrm>
                <a:off x="7064916" y="2168960"/>
                <a:ext cx="92827" cy="88842"/>
              </a:xfrm>
              <a:custGeom>
                <a:rect b="b" l="l" r="r" t="t"/>
                <a:pathLst>
                  <a:path extrusionOk="0" h="1895" w="198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7"/>
              <p:cNvSpPr/>
              <p:nvPr/>
            </p:nvSpPr>
            <p:spPr>
              <a:xfrm>
                <a:off x="7046069" y="2097558"/>
                <a:ext cx="57853" cy="82513"/>
              </a:xfrm>
              <a:custGeom>
                <a:rect b="b" l="l" r="r" t="t"/>
                <a:pathLst>
                  <a:path extrusionOk="0" h="1760" w="1234">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7"/>
              <p:cNvSpPr/>
              <p:nvPr/>
            </p:nvSpPr>
            <p:spPr>
              <a:xfrm>
                <a:off x="6571290" y="1705527"/>
                <a:ext cx="266480" cy="750073"/>
              </a:xfrm>
              <a:custGeom>
                <a:rect b="b" l="l" r="r" t="t"/>
                <a:pathLst>
                  <a:path extrusionOk="0" h="15999" w="5684">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7"/>
              <p:cNvSpPr/>
              <p:nvPr/>
            </p:nvSpPr>
            <p:spPr>
              <a:xfrm>
                <a:off x="6714422" y="2336612"/>
                <a:ext cx="469481" cy="158697"/>
              </a:xfrm>
              <a:custGeom>
                <a:rect b="b" l="l" r="r" t="t"/>
                <a:pathLst>
                  <a:path extrusionOk="0" h="3385" w="10014">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7"/>
              <p:cNvSpPr/>
              <p:nvPr/>
            </p:nvSpPr>
            <p:spPr>
              <a:xfrm>
                <a:off x="7221784" y="2376181"/>
                <a:ext cx="27567" cy="81951"/>
              </a:xfrm>
              <a:custGeom>
                <a:rect b="b" l="l" r="r" t="t"/>
                <a:pathLst>
                  <a:path extrusionOk="0" h="1748" w="588">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a:off x="7127504" y="2462070"/>
                <a:ext cx="95312" cy="183498"/>
              </a:xfrm>
              <a:custGeom>
                <a:rect b="b" l="l" r="r" t="t"/>
                <a:pathLst>
                  <a:path extrusionOk="0" h="3914" w="2033">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7"/>
              <p:cNvSpPr/>
              <p:nvPr/>
            </p:nvSpPr>
            <p:spPr>
              <a:xfrm>
                <a:off x="6876260" y="2561508"/>
                <a:ext cx="194656" cy="126911"/>
              </a:xfrm>
              <a:custGeom>
                <a:rect b="b" l="l" r="r" t="t"/>
                <a:pathLst>
                  <a:path extrusionOk="0" h="2707" w="4152">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7"/>
              <p:cNvSpPr/>
              <p:nvPr/>
            </p:nvSpPr>
            <p:spPr>
              <a:xfrm>
                <a:off x="7028816" y="2357522"/>
                <a:ext cx="691376" cy="1249372"/>
              </a:xfrm>
              <a:custGeom>
                <a:rect b="b" l="l" r="r" t="t"/>
                <a:pathLst>
                  <a:path extrusionOk="0" h="26649" w="14747">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7"/>
              <p:cNvSpPr/>
              <p:nvPr/>
            </p:nvSpPr>
            <p:spPr>
              <a:xfrm>
                <a:off x="7084700" y="2670088"/>
                <a:ext cx="391797" cy="742853"/>
              </a:xfrm>
              <a:custGeom>
                <a:rect b="b" l="l" r="r" t="t"/>
                <a:pathLst>
                  <a:path extrusionOk="0" h="15845" w="8357">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7"/>
              <p:cNvSpPr/>
              <p:nvPr/>
            </p:nvSpPr>
            <p:spPr>
              <a:xfrm>
                <a:off x="7033551" y="2436331"/>
                <a:ext cx="73934" cy="382186"/>
              </a:xfrm>
              <a:custGeom>
                <a:rect b="b" l="l" r="r" t="t"/>
                <a:pathLst>
                  <a:path extrusionOk="0" h="8152" w="1577">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7"/>
              <p:cNvSpPr/>
              <p:nvPr/>
            </p:nvSpPr>
            <p:spPr>
              <a:xfrm>
                <a:off x="6944850" y="2916033"/>
                <a:ext cx="304642" cy="1305725"/>
              </a:xfrm>
              <a:custGeom>
                <a:rect b="b" l="l" r="r" t="t"/>
                <a:pathLst>
                  <a:path extrusionOk="0" h="27851" w="6498">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7"/>
              <p:cNvSpPr/>
              <p:nvPr/>
            </p:nvSpPr>
            <p:spPr>
              <a:xfrm>
                <a:off x="7091310" y="2817017"/>
                <a:ext cx="276654" cy="250868"/>
              </a:xfrm>
              <a:custGeom>
                <a:rect b="b" l="l" r="r" t="t"/>
                <a:pathLst>
                  <a:path extrusionOk="0" h="5351" w="5901">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7"/>
              <p:cNvSpPr/>
              <p:nvPr/>
            </p:nvSpPr>
            <p:spPr>
              <a:xfrm>
                <a:off x="7442460" y="3309518"/>
                <a:ext cx="88702" cy="130005"/>
              </a:xfrm>
              <a:custGeom>
                <a:rect b="b" l="l" r="r" t="t"/>
                <a:pathLst>
                  <a:path extrusionOk="0" h="2773" w="1892">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7"/>
              <p:cNvSpPr/>
              <p:nvPr/>
            </p:nvSpPr>
            <p:spPr>
              <a:xfrm>
                <a:off x="7226942" y="3492594"/>
                <a:ext cx="77919" cy="104829"/>
              </a:xfrm>
              <a:custGeom>
                <a:rect b="b" l="l" r="r" t="t"/>
                <a:pathLst>
                  <a:path extrusionOk="0" h="2236" w="1662">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7"/>
              <p:cNvSpPr/>
              <p:nvPr/>
            </p:nvSpPr>
            <p:spPr>
              <a:xfrm>
                <a:off x="6885731" y="3496767"/>
                <a:ext cx="115190" cy="359354"/>
              </a:xfrm>
              <a:custGeom>
                <a:rect b="b" l="l" r="r" t="t"/>
                <a:pathLst>
                  <a:path extrusionOk="0" h="7665" w="2457">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7195249" y="3675717"/>
                <a:ext cx="59963" cy="252275"/>
              </a:xfrm>
              <a:custGeom>
                <a:rect b="b" l="l" r="r" t="t"/>
                <a:pathLst>
                  <a:path extrusionOk="0" h="5381" w="1279">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7140959" y="4249090"/>
                <a:ext cx="179982" cy="250212"/>
              </a:xfrm>
              <a:custGeom>
                <a:rect b="b" l="l" r="r" t="t"/>
                <a:pathLst>
                  <a:path extrusionOk="0" h="5337" w="3839">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a:off x="7140959" y="4249090"/>
                <a:ext cx="136897" cy="29864"/>
              </a:xfrm>
              <a:custGeom>
                <a:rect b="b" l="l" r="r" t="t"/>
                <a:pathLst>
                  <a:path extrusionOk="0" h="637" w="292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7"/>
              <p:cNvSpPr/>
              <p:nvPr/>
            </p:nvSpPr>
            <p:spPr>
              <a:xfrm>
                <a:off x="7203407" y="4461562"/>
                <a:ext cx="350119" cy="145570"/>
              </a:xfrm>
              <a:custGeom>
                <a:rect b="b" l="l" r="r" t="t"/>
                <a:pathLst>
                  <a:path extrusionOk="0" h="3105" w="7468">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a:off x="7073120" y="2371352"/>
                <a:ext cx="32865" cy="31927"/>
              </a:xfrm>
              <a:custGeom>
                <a:rect b="b" l="l" r="r" t="t"/>
                <a:pathLst>
                  <a:path extrusionOk="0" h="681" w="701">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6838801" y="2423532"/>
                <a:ext cx="29302" cy="55603"/>
              </a:xfrm>
              <a:custGeom>
                <a:rect b="b" l="l" r="r" t="t"/>
                <a:pathLst>
                  <a:path extrusionOk="0" h="1186" w="625">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p:nvPr/>
            </p:nvSpPr>
            <p:spPr>
              <a:xfrm>
                <a:off x="6711562" y="2357522"/>
                <a:ext cx="480264" cy="145617"/>
              </a:xfrm>
              <a:custGeom>
                <a:rect b="b" l="l" r="r" t="t"/>
                <a:pathLst>
                  <a:path extrusionOk="0" h="3106" w="10244">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7"/>
              <p:cNvSpPr/>
              <p:nvPr/>
            </p:nvSpPr>
            <p:spPr>
              <a:xfrm>
                <a:off x="7009688" y="1575475"/>
                <a:ext cx="203236" cy="446743"/>
              </a:xfrm>
              <a:custGeom>
                <a:rect b="b" l="l" r="r" t="t"/>
                <a:pathLst>
                  <a:path extrusionOk="0" h="9529" w="4335">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7106500" y="1766943"/>
                <a:ext cx="96390" cy="22597"/>
              </a:xfrm>
              <a:custGeom>
                <a:rect b="b" l="l" r="r" t="t"/>
                <a:pathLst>
                  <a:path extrusionOk="0" h="482" w="2056">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7"/>
              <p:cNvSpPr/>
              <p:nvPr/>
            </p:nvSpPr>
            <p:spPr>
              <a:xfrm>
                <a:off x="7105094" y="1807074"/>
                <a:ext cx="29630" cy="161229"/>
              </a:xfrm>
              <a:custGeom>
                <a:rect b="b" l="l" r="r" t="t"/>
                <a:pathLst>
                  <a:path extrusionOk="0" h="3439" w="632">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7094686" y="1777492"/>
                <a:ext cx="9517" cy="187014"/>
              </a:xfrm>
              <a:custGeom>
                <a:rect b="b" l="l" r="r" t="t"/>
                <a:pathLst>
                  <a:path extrusionOk="0" h="3989" w="203">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7"/>
              <p:cNvSpPr/>
              <p:nvPr/>
            </p:nvSpPr>
            <p:spPr>
              <a:xfrm>
                <a:off x="7148413" y="1626717"/>
                <a:ext cx="245946" cy="471075"/>
              </a:xfrm>
              <a:custGeom>
                <a:rect b="b" l="l" r="r" t="t"/>
                <a:pathLst>
                  <a:path extrusionOk="0" h="10048" w="5246">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7"/>
              <p:cNvSpPr/>
              <p:nvPr/>
            </p:nvSpPr>
            <p:spPr>
              <a:xfrm>
                <a:off x="7118174" y="1842283"/>
                <a:ext cx="101923" cy="238304"/>
              </a:xfrm>
              <a:custGeom>
                <a:rect b="b" l="l" r="r" t="t"/>
                <a:pathLst>
                  <a:path extrusionOk="0" h="5083" w="2174">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7"/>
              <p:cNvSpPr/>
              <p:nvPr/>
            </p:nvSpPr>
            <p:spPr>
              <a:xfrm>
                <a:off x="7179684" y="1815748"/>
                <a:ext cx="24051" cy="61604"/>
              </a:xfrm>
              <a:custGeom>
                <a:rect b="b" l="l" r="r" t="t"/>
                <a:pathLst>
                  <a:path extrusionOk="0" h="1314" w="513">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7"/>
              <p:cNvSpPr/>
              <p:nvPr/>
            </p:nvSpPr>
            <p:spPr>
              <a:xfrm>
                <a:off x="7118174" y="1842283"/>
                <a:ext cx="87436" cy="197985"/>
              </a:xfrm>
              <a:custGeom>
                <a:rect b="b" l="l" r="r" t="t"/>
                <a:pathLst>
                  <a:path extrusionOk="0" h="4223" w="1865">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7"/>
              <p:cNvSpPr/>
              <p:nvPr/>
            </p:nvSpPr>
            <p:spPr>
              <a:xfrm>
                <a:off x="7294593" y="1382647"/>
                <a:ext cx="209705" cy="281295"/>
              </a:xfrm>
              <a:custGeom>
                <a:rect b="b" l="l" r="r" t="t"/>
                <a:pathLst>
                  <a:path extrusionOk="0" h="6000" w="4473">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7"/>
              <p:cNvSpPr/>
              <p:nvPr/>
            </p:nvSpPr>
            <p:spPr>
              <a:xfrm>
                <a:off x="7277387" y="1376552"/>
                <a:ext cx="103423" cy="244539"/>
              </a:xfrm>
              <a:custGeom>
                <a:rect b="b" l="l" r="r" t="t"/>
                <a:pathLst>
                  <a:path extrusionOk="0" h="5216" w="2206">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7"/>
              <p:cNvSpPr/>
              <p:nvPr/>
            </p:nvSpPr>
            <p:spPr>
              <a:xfrm>
                <a:off x="7406595" y="1432390"/>
                <a:ext cx="35631" cy="40038"/>
              </a:xfrm>
              <a:custGeom>
                <a:rect b="b" l="l" r="r" t="t"/>
                <a:pathLst>
                  <a:path extrusionOk="0" h="854" w="76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7"/>
              <p:cNvSpPr/>
              <p:nvPr/>
            </p:nvSpPr>
            <p:spPr>
              <a:xfrm>
                <a:off x="7410768" y="1436046"/>
                <a:ext cx="27286" cy="32724"/>
              </a:xfrm>
              <a:custGeom>
                <a:rect b="b" l="l" r="r" t="t"/>
                <a:pathLst>
                  <a:path extrusionOk="0" h="698" w="582">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7"/>
              <p:cNvSpPr/>
              <p:nvPr/>
            </p:nvSpPr>
            <p:spPr>
              <a:xfrm>
                <a:off x="7342038" y="1397321"/>
                <a:ext cx="23347" cy="52837"/>
              </a:xfrm>
              <a:custGeom>
                <a:rect b="b" l="l" r="r" t="t"/>
                <a:pathLst>
                  <a:path extrusionOk="0" h="1127" w="498">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7"/>
              <p:cNvSpPr/>
              <p:nvPr/>
            </p:nvSpPr>
            <p:spPr>
              <a:xfrm>
                <a:off x="7395015" y="1498822"/>
                <a:ext cx="85420" cy="59259"/>
              </a:xfrm>
              <a:custGeom>
                <a:rect b="b" l="l" r="r" t="t"/>
                <a:pathLst>
                  <a:path extrusionOk="0" h="1264" w="1822">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a:off x="7383904" y="1529811"/>
                <a:ext cx="85420" cy="59213"/>
              </a:xfrm>
              <a:custGeom>
                <a:rect b="b" l="l" r="r" t="t"/>
                <a:pathLst>
                  <a:path extrusionOk="0" h="1263" w="1822">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7"/>
              <p:cNvSpPr/>
              <p:nvPr/>
            </p:nvSpPr>
            <p:spPr>
              <a:xfrm>
                <a:off x="7372793" y="1560707"/>
                <a:ext cx="85326" cy="58134"/>
              </a:xfrm>
              <a:custGeom>
                <a:rect b="b" l="l" r="r" t="t"/>
                <a:pathLst>
                  <a:path extrusionOk="0" h="1240" w="182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7"/>
              <p:cNvSpPr/>
              <p:nvPr/>
            </p:nvSpPr>
            <p:spPr>
              <a:xfrm>
                <a:off x="7367870" y="1590571"/>
                <a:ext cx="80450" cy="58181"/>
              </a:xfrm>
              <a:custGeom>
                <a:rect b="b" l="l" r="r" t="t"/>
                <a:pathLst>
                  <a:path extrusionOk="0" h="1241" w="1716">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7"/>
              <p:cNvSpPr/>
              <p:nvPr/>
            </p:nvSpPr>
            <p:spPr>
              <a:xfrm>
                <a:off x="6721361" y="1361363"/>
                <a:ext cx="157525" cy="153868"/>
              </a:xfrm>
              <a:custGeom>
                <a:rect b="b" l="l" r="r" t="t"/>
                <a:pathLst>
                  <a:path extrusionOk="0" h="3282" w="336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7"/>
              <p:cNvSpPr/>
              <p:nvPr/>
            </p:nvSpPr>
            <p:spPr>
              <a:xfrm>
                <a:off x="6896936" y="1195164"/>
                <a:ext cx="47820" cy="206611"/>
              </a:xfrm>
              <a:custGeom>
                <a:rect b="b" l="l" r="r" t="t"/>
                <a:pathLst>
                  <a:path extrusionOk="0" h="4407" w="102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7"/>
              <p:cNvSpPr/>
              <p:nvPr/>
            </p:nvSpPr>
            <p:spPr>
              <a:xfrm>
                <a:off x="6911985" y="1432155"/>
                <a:ext cx="15893" cy="51383"/>
              </a:xfrm>
              <a:custGeom>
                <a:rect b="b" l="l" r="r" t="t"/>
                <a:pathLst>
                  <a:path extrusionOk="0" h="1096" w="339">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7"/>
              <p:cNvSpPr/>
              <p:nvPr/>
            </p:nvSpPr>
            <p:spPr>
              <a:xfrm>
                <a:off x="6930879" y="1220059"/>
                <a:ext cx="13737" cy="39288"/>
              </a:xfrm>
              <a:custGeom>
                <a:rect b="b" l="l" r="r" t="t"/>
                <a:pathLst>
                  <a:path extrusionOk="0" h="838" w="293">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7"/>
              <p:cNvSpPr/>
              <p:nvPr/>
            </p:nvSpPr>
            <p:spPr>
              <a:xfrm>
                <a:off x="6842927" y="1233889"/>
                <a:ext cx="15987" cy="38678"/>
              </a:xfrm>
              <a:custGeom>
                <a:rect b="b" l="l" r="r" t="t"/>
                <a:pathLst>
                  <a:path extrusionOk="0" h="825" w="341">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6908000" y="1192820"/>
                <a:ext cx="55415" cy="25035"/>
              </a:xfrm>
              <a:custGeom>
                <a:rect b="b" l="l" r="r" t="t"/>
                <a:pathLst>
                  <a:path extrusionOk="0" h="534" w="1182">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7"/>
              <p:cNvSpPr/>
              <p:nvPr/>
            </p:nvSpPr>
            <p:spPr>
              <a:xfrm>
                <a:off x="6804483" y="1188366"/>
                <a:ext cx="68402" cy="55274"/>
              </a:xfrm>
              <a:custGeom>
                <a:rect b="b" l="l" r="r" t="t"/>
                <a:pathLst>
                  <a:path extrusionOk="0" h="1179" w="1459">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7"/>
              <p:cNvSpPr/>
              <p:nvPr/>
            </p:nvSpPr>
            <p:spPr>
              <a:xfrm>
                <a:off x="6714141" y="1162253"/>
                <a:ext cx="248712" cy="154900"/>
              </a:xfrm>
              <a:custGeom>
                <a:rect b="b" l="l" r="r" t="t"/>
                <a:pathLst>
                  <a:path extrusionOk="0" h="3304" w="5305">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7"/>
              <p:cNvSpPr/>
              <p:nvPr/>
            </p:nvSpPr>
            <p:spPr>
              <a:xfrm>
                <a:off x="7251508" y="3088373"/>
                <a:ext cx="158744" cy="203564"/>
              </a:xfrm>
              <a:custGeom>
                <a:rect b="b" l="l" r="r" t="t"/>
                <a:pathLst>
                  <a:path extrusionOk="0" h="4342" w="3386">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6618079" y="1015088"/>
                <a:ext cx="56962" cy="82560"/>
              </a:xfrm>
              <a:custGeom>
                <a:rect b="b" l="l" r="r" t="t"/>
                <a:pathLst>
                  <a:path extrusionOk="0" h="1761" w="1215">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7"/>
              <p:cNvSpPr/>
              <p:nvPr/>
            </p:nvSpPr>
            <p:spPr>
              <a:xfrm>
                <a:off x="6714235" y="1072566"/>
                <a:ext cx="271778" cy="236991"/>
              </a:xfrm>
              <a:custGeom>
                <a:rect b="b" l="l" r="r" t="t"/>
                <a:pathLst>
                  <a:path extrusionOk="0" h="5055" w="5797">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7"/>
              <p:cNvSpPr/>
              <p:nvPr/>
            </p:nvSpPr>
            <p:spPr>
              <a:xfrm>
                <a:off x="6868197" y="1411199"/>
                <a:ext cx="63526" cy="11486"/>
              </a:xfrm>
              <a:custGeom>
                <a:rect b="b" l="l" r="r" t="t"/>
                <a:pathLst>
                  <a:path extrusionOk="0" h="245" w="1355">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7"/>
              <p:cNvSpPr/>
              <p:nvPr/>
            </p:nvSpPr>
            <p:spPr>
              <a:xfrm>
                <a:off x="7204647" y="4585097"/>
                <a:ext cx="347634" cy="22035"/>
              </a:xfrm>
              <a:custGeom>
                <a:rect b="b" l="l" r="r" t="t"/>
                <a:pathLst>
                  <a:path extrusionOk="0" h="470" w="7415">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p:nvPr/>
            </p:nvSpPr>
            <p:spPr>
              <a:xfrm>
                <a:off x="6939833" y="2366851"/>
                <a:ext cx="175950" cy="7407"/>
              </a:xfrm>
              <a:custGeom>
                <a:rect b="b" l="l" r="r" t="t"/>
                <a:pathLst>
                  <a:path extrusionOk="0" h="158" w="3753">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7"/>
              <p:cNvSpPr/>
              <p:nvPr/>
            </p:nvSpPr>
            <p:spPr>
              <a:xfrm>
                <a:off x="6856851" y="2178524"/>
                <a:ext cx="8439" cy="206189"/>
              </a:xfrm>
              <a:custGeom>
                <a:rect b="b" l="l" r="r" t="t"/>
                <a:pathLst>
                  <a:path extrusionOk="0" h="4398" w="18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7"/>
              <p:cNvSpPr/>
              <p:nvPr/>
            </p:nvSpPr>
            <p:spPr>
              <a:xfrm>
                <a:off x="6744333" y="2004684"/>
                <a:ext cx="100891" cy="380030"/>
              </a:xfrm>
              <a:custGeom>
                <a:rect b="b" l="l" r="r" t="t"/>
                <a:pathLst>
                  <a:path extrusionOk="0" h="8106" w="2152">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7160697" y="3298782"/>
                <a:ext cx="55040" cy="345149"/>
              </a:xfrm>
              <a:custGeom>
                <a:rect b="b" l="l" r="r" t="t"/>
                <a:pathLst>
                  <a:path extrusionOk="0" h="7362" w="1174">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7"/>
              <p:cNvSpPr/>
              <p:nvPr/>
            </p:nvSpPr>
            <p:spPr>
              <a:xfrm>
                <a:off x="6819439" y="1554893"/>
                <a:ext cx="137881" cy="171965"/>
              </a:xfrm>
              <a:custGeom>
                <a:rect b="b" l="l" r="r" t="t"/>
                <a:pathLst>
                  <a:path extrusionOk="0" h="3668" w="2941">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7"/>
              <p:cNvSpPr/>
              <p:nvPr/>
            </p:nvSpPr>
            <p:spPr>
              <a:xfrm>
                <a:off x="6886950" y="1725358"/>
                <a:ext cx="176794" cy="648573"/>
              </a:xfrm>
              <a:custGeom>
                <a:rect b="b" l="l" r="r" t="t"/>
                <a:pathLst>
                  <a:path extrusionOk="0" h="13834" w="3771">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7"/>
              <p:cNvSpPr/>
              <p:nvPr/>
            </p:nvSpPr>
            <p:spPr>
              <a:xfrm>
                <a:off x="6667915" y="1493665"/>
                <a:ext cx="153868" cy="142710"/>
              </a:xfrm>
              <a:custGeom>
                <a:rect b="b" l="l" r="r" t="t"/>
                <a:pathLst>
                  <a:path extrusionOk="0" h="3044" w="3282">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7"/>
              <p:cNvSpPr/>
              <p:nvPr/>
            </p:nvSpPr>
            <p:spPr>
              <a:xfrm>
                <a:off x="6663883" y="1555315"/>
                <a:ext cx="152603" cy="98875"/>
              </a:xfrm>
              <a:custGeom>
                <a:rect b="b" l="l" r="r" t="t"/>
                <a:pathLst>
                  <a:path extrusionOk="0" h="2109" w="3255">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7"/>
              <p:cNvSpPr/>
              <p:nvPr/>
            </p:nvSpPr>
            <p:spPr>
              <a:xfrm>
                <a:off x="6611796" y="1067081"/>
                <a:ext cx="298735" cy="353588"/>
              </a:xfrm>
              <a:custGeom>
                <a:rect b="b" l="l" r="r" t="t"/>
                <a:pathLst>
                  <a:path extrusionOk="0" h="7542" w="6372">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a:off x="7008797" y="1575850"/>
                <a:ext cx="96015" cy="500611"/>
              </a:xfrm>
              <a:custGeom>
                <a:rect b="b" l="l" r="r" t="t"/>
                <a:pathLst>
                  <a:path extrusionOk="0" h="10678" w="2048">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7"/>
              <p:cNvSpPr/>
              <p:nvPr/>
            </p:nvSpPr>
            <p:spPr>
              <a:xfrm>
                <a:off x="6539410" y="1603979"/>
                <a:ext cx="113503" cy="430616"/>
              </a:xfrm>
              <a:custGeom>
                <a:rect b="b" l="l" r="r" t="t"/>
                <a:pathLst>
                  <a:path extrusionOk="0" h="9185" w="2421">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7"/>
              <p:cNvSpPr/>
              <p:nvPr/>
            </p:nvSpPr>
            <p:spPr>
              <a:xfrm>
                <a:off x="6380572" y="1598588"/>
                <a:ext cx="153353" cy="447259"/>
              </a:xfrm>
              <a:custGeom>
                <a:rect b="b" l="l" r="r" t="t"/>
                <a:pathLst>
                  <a:path extrusionOk="0" h="9540" w="327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a:off x="6477384" y="1736094"/>
                <a:ext cx="20253" cy="279795"/>
              </a:xfrm>
              <a:custGeom>
                <a:rect b="b" l="l" r="r" t="t"/>
                <a:pathLst>
                  <a:path extrusionOk="0" h="5968" w="432">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p:nvPr/>
            </p:nvSpPr>
            <p:spPr>
              <a:xfrm>
                <a:off x="6426142" y="1670224"/>
                <a:ext cx="56728" cy="351056"/>
              </a:xfrm>
              <a:custGeom>
                <a:rect b="b" l="l" r="r" t="t"/>
                <a:pathLst>
                  <a:path extrusionOk="0" h="7488" w="121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7"/>
              <p:cNvSpPr/>
              <p:nvPr/>
            </p:nvSpPr>
            <p:spPr>
              <a:xfrm>
                <a:off x="6637066" y="2206138"/>
                <a:ext cx="72387" cy="165167"/>
              </a:xfrm>
              <a:custGeom>
                <a:rect b="b" l="l" r="r" t="t"/>
                <a:pathLst>
                  <a:path extrusionOk="0" h="3523" w="1544">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7"/>
              <p:cNvSpPr/>
              <p:nvPr/>
            </p:nvSpPr>
            <p:spPr>
              <a:xfrm>
                <a:off x="7306782" y="1626717"/>
                <a:ext cx="87577" cy="40975"/>
              </a:xfrm>
              <a:custGeom>
                <a:rect b="b" l="l" r="r" t="t"/>
                <a:pathLst>
                  <a:path extrusionOk="0" h="874" w="1868">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7"/>
              <p:cNvSpPr/>
              <p:nvPr/>
            </p:nvSpPr>
            <p:spPr>
              <a:xfrm>
                <a:off x="6389104" y="1013447"/>
                <a:ext cx="1331651" cy="3595278"/>
              </a:xfrm>
              <a:custGeom>
                <a:rect b="b" l="l" r="r" t="t"/>
                <a:pathLst>
                  <a:path extrusionOk="0" h="76687" w="28404">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37"/>
            <p:cNvGrpSpPr/>
            <p:nvPr/>
          </p:nvGrpSpPr>
          <p:grpSpPr>
            <a:xfrm>
              <a:off x="4825898" y="1492688"/>
              <a:ext cx="1147199" cy="637372"/>
              <a:chOff x="315275" y="3124950"/>
              <a:chExt cx="658175" cy="365675"/>
            </a:xfrm>
          </p:grpSpPr>
          <p:sp>
            <p:nvSpPr>
              <p:cNvPr id="750" name="Google Shape;750;p37"/>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37"/>
            <p:cNvGrpSpPr/>
            <p:nvPr/>
          </p:nvGrpSpPr>
          <p:grpSpPr>
            <a:xfrm>
              <a:off x="7112551" y="535097"/>
              <a:ext cx="1397100" cy="760518"/>
              <a:chOff x="238125" y="2409350"/>
              <a:chExt cx="760575" cy="414000"/>
            </a:xfrm>
          </p:grpSpPr>
          <p:sp>
            <p:nvSpPr>
              <p:cNvPr id="757" name="Google Shape;757;p37"/>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38"/>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774" name="Google Shape;774;p38"/>
          <p:cNvSpPr txBox="1"/>
          <p:nvPr/>
        </p:nvSpPr>
        <p:spPr>
          <a:xfrm>
            <a:off x="715100" y="1242400"/>
            <a:ext cx="7713900" cy="129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Golos Text"/>
                <a:ea typeface="Golos Text"/>
                <a:cs typeface="Golos Text"/>
                <a:sym typeface="Golos Text"/>
              </a:rPr>
              <a:t>Here’s an assortment of alternative resources whose style fits that of this template:</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p:txBody>
      </p:sp>
      <p:grpSp>
        <p:nvGrpSpPr>
          <p:cNvPr id="775" name="Google Shape;775;p38"/>
          <p:cNvGrpSpPr/>
          <p:nvPr/>
        </p:nvGrpSpPr>
        <p:grpSpPr>
          <a:xfrm>
            <a:off x="1517063" y="3080448"/>
            <a:ext cx="1732082" cy="1375649"/>
            <a:chOff x="2735825" y="2251925"/>
            <a:chExt cx="1386775" cy="1101400"/>
          </a:xfrm>
        </p:grpSpPr>
        <p:sp>
          <p:nvSpPr>
            <p:cNvPr id="776" name="Google Shape;776;p38"/>
            <p:cNvSpPr/>
            <p:nvPr/>
          </p:nvSpPr>
          <p:spPr>
            <a:xfrm>
              <a:off x="3436875" y="2721175"/>
              <a:ext cx="551875" cy="126275"/>
            </a:xfrm>
            <a:custGeom>
              <a:rect b="b" l="l" r="r" t="t"/>
              <a:pathLst>
                <a:path extrusionOk="0" h="5051" w="22075">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3947100" y="2742375"/>
              <a:ext cx="52375" cy="73975"/>
            </a:xfrm>
            <a:custGeom>
              <a:rect b="b" l="l" r="r" t="t"/>
              <a:pathLst>
                <a:path extrusionOk="0" h="2959" w="2095">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8"/>
            <p:cNvSpPr/>
            <p:nvPr/>
          </p:nvSpPr>
          <p:spPr>
            <a:xfrm>
              <a:off x="3970975" y="2715625"/>
              <a:ext cx="74850" cy="101600"/>
            </a:xfrm>
            <a:custGeom>
              <a:rect b="b" l="l" r="r" t="t"/>
              <a:pathLst>
                <a:path extrusionOk="0" h="4064" w="2994">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8"/>
            <p:cNvSpPr/>
            <p:nvPr/>
          </p:nvSpPr>
          <p:spPr>
            <a:xfrm>
              <a:off x="4005200" y="2715300"/>
              <a:ext cx="56175" cy="99575"/>
            </a:xfrm>
            <a:custGeom>
              <a:rect b="b" l="l" r="r" t="t"/>
              <a:pathLst>
                <a:path extrusionOk="0" h="3983" w="2247">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8"/>
            <p:cNvSpPr/>
            <p:nvPr/>
          </p:nvSpPr>
          <p:spPr>
            <a:xfrm>
              <a:off x="4023650" y="2726700"/>
              <a:ext cx="35825" cy="74900"/>
            </a:xfrm>
            <a:custGeom>
              <a:rect b="b" l="l" r="r" t="t"/>
              <a:pathLst>
                <a:path extrusionOk="0" h="2996" w="1433">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8"/>
            <p:cNvSpPr/>
            <p:nvPr/>
          </p:nvSpPr>
          <p:spPr>
            <a:xfrm>
              <a:off x="4016475" y="2729575"/>
              <a:ext cx="31300" cy="71525"/>
            </a:xfrm>
            <a:custGeom>
              <a:rect b="b" l="l" r="r" t="t"/>
              <a:pathLst>
                <a:path extrusionOk="0" h="2861" w="1252">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8"/>
            <p:cNvSpPr/>
            <p:nvPr/>
          </p:nvSpPr>
          <p:spPr>
            <a:xfrm>
              <a:off x="4013800" y="2729575"/>
              <a:ext cx="79075" cy="45050"/>
            </a:xfrm>
            <a:custGeom>
              <a:rect b="b" l="l" r="r" t="t"/>
              <a:pathLst>
                <a:path extrusionOk="0" h="1802" w="3163">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8"/>
            <p:cNvSpPr/>
            <p:nvPr/>
          </p:nvSpPr>
          <p:spPr>
            <a:xfrm>
              <a:off x="4020675" y="2764550"/>
              <a:ext cx="69400" cy="51875"/>
            </a:xfrm>
            <a:custGeom>
              <a:rect b="b" l="l" r="r" t="t"/>
              <a:pathLst>
                <a:path extrusionOk="0" h="2075" w="2776">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8"/>
            <p:cNvSpPr/>
            <p:nvPr/>
          </p:nvSpPr>
          <p:spPr>
            <a:xfrm>
              <a:off x="4011775" y="2704125"/>
              <a:ext cx="110825" cy="46250"/>
            </a:xfrm>
            <a:custGeom>
              <a:rect b="b" l="l" r="r" t="t"/>
              <a:pathLst>
                <a:path extrusionOk="0" h="1850" w="4433">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8"/>
            <p:cNvSpPr/>
            <p:nvPr/>
          </p:nvSpPr>
          <p:spPr>
            <a:xfrm>
              <a:off x="3895525" y="2770275"/>
              <a:ext cx="27175" cy="53525"/>
            </a:xfrm>
            <a:custGeom>
              <a:rect b="b" l="l" r="r" t="t"/>
              <a:pathLst>
                <a:path extrusionOk="0" h="2141" w="1087">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8"/>
            <p:cNvSpPr/>
            <p:nvPr/>
          </p:nvSpPr>
          <p:spPr>
            <a:xfrm>
              <a:off x="3826150" y="2784150"/>
              <a:ext cx="20525" cy="54400"/>
            </a:xfrm>
            <a:custGeom>
              <a:rect b="b" l="l" r="r" t="t"/>
              <a:pathLst>
                <a:path extrusionOk="0" h="2176" w="821">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8"/>
            <p:cNvSpPr/>
            <p:nvPr/>
          </p:nvSpPr>
          <p:spPr>
            <a:xfrm>
              <a:off x="3753975" y="2792475"/>
              <a:ext cx="23575" cy="53975"/>
            </a:xfrm>
            <a:custGeom>
              <a:rect b="b" l="l" r="r" t="t"/>
              <a:pathLst>
                <a:path extrusionOk="0" h="2159" w="943">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8"/>
            <p:cNvSpPr/>
            <p:nvPr/>
          </p:nvSpPr>
          <p:spPr>
            <a:xfrm>
              <a:off x="3671875" y="2793425"/>
              <a:ext cx="20900" cy="53250"/>
            </a:xfrm>
            <a:custGeom>
              <a:rect b="b" l="l" r="r" t="t"/>
              <a:pathLst>
                <a:path extrusionOk="0" h="2130" w="836">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8"/>
            <p:cNvSpPr/>
            <p:nvPr/>
          </p:nvSpPr>
          <p:spPr>
            <a:xfrm>
              <a:off x="3609375" y="2785650"/>
              <a:ext cx="21900" cy="53750"/>
            </a:xfrm>
            <a:custGeom>
              <a:rect b="b" l="l" r="r" t="t"/>
              <a:pathLst>
                <a:path extrusionOk="0" h="2150" w="876">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8"/>
            <p:cNvSpPr/>
            <p:nvPr/>
          </p:nvSpPr>
          <p:spPr>
            <a:xfrm>
              <a:off x="3553050" y="2772750"/>
              <a:ext cx="27150" cy="53075"/>
            </a:xfrm>
            <a:custGeom>
              <a:rect b="b" l="l" r="r" t="t"/>
              <a:pathLst>
                <a:path extrusionOk="0" h="2123" w="1086">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8"/>
            <p:cNvSpPr/>
            <p:nvPr/>
          </p:nvSpPr>
          <p:spPr>
            <a:xfrm>
              <a:off x="3554300" y="2790225"/>
              <a:ext cx="406950" cy="57225"/>
            </a:xfrm>
            <a:custGeom>
              <a:rect b="b" l="l" r="r" t="t"/>
              <a:pathLst>
                <a:path extrusionOk="0" h="2289" w="16278">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8"/>
            <p:cNvSpPr/>
            <p:nvPr/>
          </p:nvSpPr>
          <p:spPr>
            <a:xfrm>
              <a:off x="3093575" y="3322800"/>
              <a:ext cx="316700" cy="30525"/>
            </a:xfrm>
            <a:custGeom>
              <a:rect b="b" l="l" r="r" t="t"/>
              <a:pathLst>
                <a:path extrusionOk="0" h="1221" w="12668">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8"/>
            <p:cNvSpPr/>
            <p:nvPr/>
          </p:nvSpPr>
          <p:spPr>
            <a:xfrm>
              <a:off x="3094025" y="3176400"/>
              <a:ext cx="315850" cy="163350"/>
            </a:xfrm>
            <a:custGeom>
              <a:rect b="b" l="l" r="r" t="t"/>
              <a:pathLst>
                <a:path extrusionOk="0" h="6534" w="12634">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8"/>
            <p:cNvSpPr/>
            <p:nvPr/>
          </p:nvSpPr>
          <p:spPr>
            <a:xfrm>
              <a:off x="2912550" y="2568325"/>
              <a:ext cx="686500" cy="674825"/>
            </a:xfrm>
            <a:custGeom>
              <a:rect b="b" l="l" r="r" t="t"/>
              <a:pathLst>
                <a:path extrusionOk="0" h="26993" w="2746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8"/>
            <p:cNvSpPr/>
            <p:nvPr/>
          </p:nvSpPr>
          <p:spPr>
            <a:xfrm>
              <a:off x="2907375" y="2547350"/>
              <a:ext cx="610875" cy="150325"/>
            </a:xfrm>
            <a:custGeom>
              <a:rect b="b" l="l" r="r" t="t"/>
              <a:pathLst>
                <a:path extrusionOk="0" h="6013" w="24435">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8"/>
            <p:cNvSpPr/>
            <p:nvPr/>
          </p:nvSpPr>
          <p:spPr>
            <a:xfrm>
              <a:off x="2920850" y="2556325"/>
              <a:ext cx="583900" cy="132375"/>
            </a:xfrm>
            <a:custGeom>
              <a:rect b="b" l="l" r="r" t="t"/>
              <a:pathLst>
                <a:path extrusionOk="0" h="5295" w="23356">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8"/>
            <p:cNvSpPr/>
            <p:nvPr/>
          </p:nvSpPr>
          <p:spPr>
            <a:xfrm>
              <a:off x="2899425" y="2499525"/>
              <a:ext cx="609375" cy="146075"/>
            </a:xfrm>
            <a:custGeom>
              <a:rect b="b" l="l" r="r" t="t"/>
              <a:pathLst>
                <a:path extrusionOk="0" h="5843" w="24375">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8"/>
            <p:cNvSpPr/>
            <p:nvPr/>
          </p:nvSpPr>
          <p:spPr>
            <a:xfrm>
              <a:off x="2887125" y="2251925"/>
              <a:ext cx="613475" cy="365800"/>
            </a:xfrm>
            <a:custGeom>
              <a:rect b="b" l="l" r="r" t="t"/>
              <a:pathLst>
                <a:path extrusionOk="0" h="14632" w="24539">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8"/>
            <p:cNvSpPr/>
            <p:nvPr/>
          </p:nvSpPr>
          <p:spPr>
            <a:xfrm>
              <a:off x="3314875" y="2660500"/>
              <a:ext cx="279600" cy="551750"/>
            </a:xfrm>
            <a:custGeom>
              <a:rect b="b" l="l" r="r" t="t"/>
              <a:pathLst>
                <a:path extrusionOk="0" h="22070" w="11184">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8"/>
            <p:cNvSpPr/>
            <p:nvPr/>
          </p:nvSpPr>
          <p:spPr>
            <a:xfrm>
              <a:off x="3302175" y="2660500"/>
              <a:ext cx="168350" cy="551775"/>
            </a:xfrm>
            <a:custGeom>
              <a:rect b="b" l="l" r="r" t="t"/>
              <a:pathLst>
                <a:path extrusionOk="0" h="22071" w="6734">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8"/>
            <p:cNvSpPr/>
            <p:nvPr/>
          </p:nvSpPr>
          <p:spPr>
            <a:xfrm>
              <a:off x="3058325" y="2355125"/>
              <a:ext cx="367225" cy="231400"/>
            </a:xfrm>
            <a:custGeom>
              <a:rect b="b" l="l" r="r" t="t"/>
              <a:pathLst>
                <a:path extrusionOk="0" h="9256" w="14689">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8"/>
            <p:cNvSpPr/>
            <p:nvPr/>
          </p:nvSpPr>
          <p:spPr>
            <a:xfrm>
              <a:off x="3113000" y="2338925"/>
              <a:ext cx="367225" cy="231425"/>
            </a:xfrm>
            <a:custGeom>
              <a:rect b="b" l="l" r="r" t="t"/>
              <a:pathLst>
                <a:path extrusionOk="0" h="9257" w="14689">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8"/>
            <p:cNvSpPr/>
            <p:nvPr/>
          </p:nvSpPr>
          <p:spPr>
            <a:xfrm>
              <a:off x="3123025" y="2347900"/>
              <a:ext cx="347150" cy="213450"/>
            </a:xfrm>
            <a:custGeom>
              <a:rect b="b" l="l" r="r" t="t"/>
              <a:pathLst>
                <a:path extrusionOk="0" h="8538" w="13886">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8"/>
            <p:cNvSpPr/>
            <p:nvPr/>
          </p:nvSpPr>
          <p:spPr>
            <a:xfrm>
              <a:off x="3383175" y="2379250"/>
              <a:ext cx="56600" cy="89100"/>
            </a:xfrm>
            <a:custGeom>
              <a:rect b="b" l="l" r="r" t="t"/>
              <a:pathLst>
                <a:path extrusionOk="0" h="3564" w="2264">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8"/>
            <p:cNvSpPr/>
            <p:nvPr/>
          </p:nvSpPr>
          <p:spPr>
            <a:xfrm>
              <a:off x="3241375" y="2420575"/>
              <a:ext cx="56600" cy="89075"/>
            </a:xfrm>
            <a:custGeom>
              <a:rect b="b" l="l" r="r" t="t"/>
              <a:pathLst>
                <a:path extrusionOk="0" h="3563" w="2264">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8"/>
            <p:cNvSpPr/>
            <p:nvPr/>
          </p:nvSpPr>
          <p:spPr>
            <a:xfrm>
              <a:off x="3070400" y="2272900"/>
              <a:ext cx="194200" cy="112100"/>
            </a:xfrm>
            <a:custGeom>
              <a:rect b="b" l="l" r="r" t="t"/>
              <a:pathLst>
                <a:path extrusionOk="0" h="4484" w="7768">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8"/>
            <p:cNvSpPr/>
            <p:nvPr/>
          </p:nvSpPr>
          <p:spPr>
            <a:xfrm>
              <a:off x="3070400" y="2342375"/>
              <a:ext cx="17700" cy="25275"/>
            </a:xfrm>
            <a:custGeom>
              <a:rect b="b" l="l" r="r" t="t"/>
              <a:pathLst>
                <a:path extrusionOk="0" h="1011" w="708">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8"/>
            <p:cNvSpPr/>
            <p:nvPr/>
          </p:nvSpPr>
          <p:spPr>
            <a:xfrm>
              <a:off x="3084150" y="2479375"/>
              <a:ext cx="48875" cy="74725"/>
            </a:xfrm>
            <a:custGeom>
              <a:rect b="b" l="l" r="r" t="t"/>
              <a:pathLst>
                <a:path extrusionOk="0" h="2989" w="1955">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8"/>
            <p:cNvSpPr/>
            <p:nvPr/>
          </p:nvSpPr>
          <p:spPr>
            <a:xfrm>
              <a:off x="3076225" y="2483025"/>
              <a:ext cx="44100" cy="71025"/>
            </a:xfrm>
            <a:custGeom>
              <a:rect b="b" l="l" r="r" t="t"/>
              <a:pathLst>
                <a:path extrusionOk="0" h="2841" w="1764">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8"/>
            <p:cNvSpPr/>
            <p:nvPr/>
          </p:nvSpPr>
          <p:spPr>
            <a:xfrm>
              <a:off x="3023625" y="2293425"/>
              <a:ext cx="78100" cy="223300"/>
            </a:xfrm>
            <a:custGeom>
              <a:rect b="b" l="l" r="r" t="t"/>
              <a:pathLst>
                <a:path extrusionOk="0" h="8932" w="3124">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8"/>
            <p:cNvSpPr/>
            <p:nvPr/>
          </p:nvSpPr>
          <p:spPr>
            <a:xfrm>
              <a:off x="3115450" y="3232225"/>
              <a:ext cx="290400" cy="75425"/>
            </a:xfrm>
            <a:custGeom>
              <a:rect b="b" l="l" r="r" t="t"/>
              <a:pathLst>
                <a:path extrusionOk="0" h="3017" w="11616">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8"/>
            <p:cNvSpPr/>
            <p:nvPr/>
          </p:nvSpPr>
          <p:spPr>
            <a:xfrm>
              <a:off x="3093575" y="3322800"/>
              <a:ext cx="316700" cy="30525"/>
            </a:xfrm>
            <a:custGeom>
              <a:rect b="b" l="l" r="r" t="t"/>
              <a:pathLst>
                <a:path extrusionOk="0" h="1221" w="12668">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8"/>
            <p:cNvSpPr/>
            <p:nvPr/>
          </p:nvSpPr>
          <p:spPr>
            <a:xfrm>
              <a:off x="3094025" y="3176400"/>
              <a:ext cx="315850" cy="163350"/>
            </a:xfrm>
            <a:custGeom>
              <a:rect b="b" l="l" r="r" t="t"/>
              <a:pathLst>
                <a:path extrusionOk="0" h="6534" w="12634">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8"/>
            <p:cNvSpPr/>
            <p:nvPr/>
          </p:nvSpPr>
          <p:spPr>
            <a:xfrm>
              <a:off x="2912550" y="2568325"/>
              <a:ext cx="686500" cy="674825"/>
            </a:xfrm>
            <a:custGeom>
              <a:rect b="b" l="l" r="r" t="t"/>
              <a:pathLst>
                <a:path extrusionOk="0" h="26993" w="2746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8"/>
            <p:cNvSpPr/>
            <p:nvPr/>
          </p:nvSpPr>
          <p:spPr>
            <a:xfrm>
              <a:off x="2907375" y="2547350"/>
              <a:ext cx="610875" cy="150325"/>
            </a:xfrm>
            <a:custGeom>
              <a:rect b="b" l="l" r="r" t="t"/>
              <a:pathLst>
                <a:path extrusionOk="0" h="6013" w="24435">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8"/>
            <p:cNvSpPr/>
            <p:nvPr/>
          </p:nvSpPr>
          <p:spPr>
            <a:xfrm>
              <a:off x="2920850" y="2556325"/>
              <a:ext cx="583900" cy="132375"/>
            </a:xfrm>
            <a:custGeom>
              <a:rect b="b" l="l" r="r" t="t"/>
              <a:pathLst>
                <a:path extrusionOk="0" h="5295" w="23356">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8"/>
            <p:cNvSpPr/>
            <p:nvPr/>
          </p:nvSpPr>
          <p:spPr>
            <a:xfrm>
              <a:off x="2899425" y="2499525"/>
              <a:ext cx="609375" cy="146075"/>
            </a:xfrm>
            <a:custGeom>
              <a:rect b="b" l="l" r="r" t="t"/>
              <a:pathLst>
                <a:path extrusionOk="0" h="5843" w="24375">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8"/>
            <p:cNvSpPr/>
            <p:nvPr/>
          </p:nvSpPr>
          <p:spPr>
            <a:xfrm>
              <a:off x="2887125" y="2251925"/>
              <a:ext cx="613475" cy="365800"/>
            </a:xfrm>
            <a:custGeom>
              <a:rect b="b" l="l" r="r" t="t"/>
              <a:pathLst>
                <a:path extrusionOk="0" h="14632" w="24539">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8"/>
            <p:cNvSpPr/>
            <p:nvPr/>
          </p:nvSpPr>
          <p:spPr>
            <a:xfrm>
              <a:off x="3314875" y="2660500"/>
              <a:ext cx="279600" cy="551750"/>
            </a:xfrm>
            <a:custGeom>
              <a:rect b="b" l="l" r="r" t="t"/>
              <a:pathLst>
                <a:path extrusionOk="0" h="22070" w="11184">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8"/>
            <p:cNvSpPr/>
            <p:nvPr/>
          </p:nvSpPr>
          <p:spPr>
            <a:xfrm>
              <a:off x="3302175" y="2660500"/>
              <a:ext cx="168350" cy="551775"/>
            </a:xfrm>
            <a:custGeom>
              <a:rect b="b" l="l" r="r" t="t"/>
              <a:pathLst>
                <a:path extrusionOk="0" h="22071" w="6734">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8"/>
            <p:cNvSpPr/>
            <p:nvPr/>
          </p:nvSpPr>
          <p:spPr>
            <a:xfrm>
              <a:off x="3058325" y="2355125"/>
              <a:ext cx="367225" cy="231400"/>
            </a:xfrm>
            <a:custGeom>
              <a:rect b="b" l="l" r="r" t="t"/>
              <a:pathLst>
                <a:path extrusionOk="0" h="9256" w="14689">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8"/>
            <p:cNvSpPr/>
            <p:nvPr/>
          </p:nvSpPr>
          <p:spPr>
            <a:xfrm>
              <a:off x="3113000" y="2338925"/>
              <a:ext cx="367225" cy="231425"/>
            </a:xfrm>
            <a:custGeom>
              <a:rect b="b" l="l" r="r" t="t"/>
              <a:pathLst>
                <a:path extrusionOk="0" h="9257" w="14689">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8"/>
            <p:cNvSpPr/>
            <p:nvPr/>
          </p:nvSpPr>
          <p:spPr>
            <a:xfrm>
              <a:off x="3123025" y="2347900"/>
              <a:ext cx="347150" cy="213450"/>
            </a:xfrm>
            <a:custGeom>
              <a:rect b="b" l="l" r="r" t="t"/>
              <a:pathLst>
                <a:path extrusionOk="0" h="8538" w="13886">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8"/>
            <p:cNvSpPr/>
            <p:nvPr/>
          </p:nvSpPr>
          <p:spPr>
            <a:xfrm>
              <a:off x="3383175" y="2379250"/>
              <a:ext cx="56600" cy="89100"/>
            </a:xfrm>
            <a:custGeom>
              <a:rect b="b" l="l" r="r" t="t"/>
              <a:pathLst>
                <a:path extrusionOk="0" h="3564" w="2264">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8"/>
            <p:cNvSpPr/>
            <p:nvPr/>
          </p:nvSpPr>
          <p:spPr>
            <a:xfrm>
              <a:off x="3241375" y="2420575"/>
              <a:ext cx="56600" cy="89075"/>
            </a:xfrm>
            <a:custGeom>
              <a:rect b="b" l="l" r="r" t="t"/>
              <a:pathLst>
                <a:path extrusionOk="0" h="3563" w="2264">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8"/>
            <p:cNvSpPr/>
            <p:nvPr/>
          </p:nvSpPr>
          <p:spPr>
            <a:xfrm>
              <a:off x="3070400" y="2272900"/>
              <a:ext cx="194200" cy="112100"/>
            </a:xfrm>
            <a:custGeom>
              <a:rect b="b" l="l" r="r" t="t"/>
              <a:pathLst>
                <a:path extrusionOk="0" h="4484" w="7768">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8"/>
            <p:cNvSpPr/>
            <p:nvPr/>
          </p:nvSpPr>
          <p:spPr>
            <a:xfrm>
              <a:off x="3070400" y="2342375"/>
              <a:ext cx="17700" cy="25275"/>
            </a:xfrm>
            <a:custGeom>
              <a:rect b="b" l="l" r="r" t="t"/>
              <a:pathLst>
                <a:path extrusionOk="0" h="1011" w="708">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8"/>
            <p:cNvSpPr/>
            <p:nvPr/>
          </p:nvSpPr>
          <p:spPr>
            <a:xfrm>
              <a:off x="3084150" y="2479375"/>
              <a:ext cx="48875" cy="74725"/>
            </a:xfrm>
            <a:custGeom>
              <a:rect b="b" l="l" r="r" t="t"/>
              <a:pathLst>
                <a:path extrusionOk="0" h="2989" w="1955">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8"/>
            <p:cNvSpPr/>
            <p:nvPr/>
          </p:nvSpPr>
          <p:spPr>
            <a:xfrm>
              <a:off x="3076225" y="2483025"/>
              <a:ext cx="44100" cy="71025"/>
            </a:xfrm>
            <a:custGeom>
              <a:rect b="b" l="l" r="r" t="t"/>
              <a:pathLst>
                <a:path extrusionOk="0" h="2841" w="1764">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8"/>
            <p:cNvSpPr/>
            <p:nvPr/>
          </p:nvSpPr>
          <p:spPr>
            <a:xfrm>
              <a:off x="3023625" y="2293425"/>
              <a:ext cx="78100" cy="223300"/>
            </a:xfrm>
            <a:custGeom>
              <a:rect b="b" l="l" r="r" t="t"/>
              <a:pathLst>
                <a:path extrusionOk="0" h="8932" w="3124">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8"/>
            <p:cNvSpPr/>
            <p:nvPr/>
          </p:nvSpPr>
          <p:spPr>
            <a:xfrm>
              <a:off x="3115450" y="3232225"/>
              <a:ext cx="290400" cy="75425"/>
            </a:xfrm>
            <a:custGeom>
              <a:rect b="b" l="l" r="r" t="t"/>
              <a:pathLst>
                <a:path extrusionOk="0" h="3017" w="11616">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8"/>
            <p:cNvSpPr/>
            <p:nvPr/>
          </p:nvSpPr>
          <p:spPr>
            <a:xfrm>
              <a:off x="2952925" y="2716325"/>
              <a:ext cx="139875" cy="166600"/>
            </a:xfrm>
            <a:custGeom>
              <a:rect b="b" l="l" r="r" t="t"/>
              <a:pathLst>
                <a:path extrusionOk="0" h="6664" w="5595">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8"/>
            <p:cNvSpPr/>
            <p:nvPr/>
          </p:nvSpPr>
          <p:spPr>
            <a:xfrm>
              <a:off x="2941100" y="2737225"/>
              <a:ext cx="123825" cy="133175"/>
            </a:xfrm>
            <a:custGeom>
              <a:rect b="b" l="l" r="r" t="t"/>
              <a:pathLst>
                <a:path extrusionOk="0" h="5327" w="4953">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8"/>
            <p:cNvSpPr/>
            <p:nvPr/>
          </p:nvSpPr>
          <p:spPr>
            <a:xfrm>
              <a:off x="2964775" y="2776500"/>
              <a:ext cx="41500" cy="61175"/>
            </a:xfrm>
            <a:custGeom>
              <a:rect b="b" l="l" r="r" t="t"/>
              <a:pathLst>
                <a:path extrusionOk="0" h="2447" w="166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8"/>
            <p:cNvSpPr/>
            <p:nvPr/>
          </p:nvSpPr>
          <p:spPr>
            <a:xfrm>
              <a:off x="2985500" y="2776500"/>
              <a:ext cx="36075" cy="61175"/>
            </a:xfrm>
            <a:custGeom>
              <a:rect b="b" l="l" r="r" t="t"/>
              <a:pathLst>
                <a:path extrusionOk="0" h="2447" w="1443">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8"/>
            <p:cNvSpPr/>
            <p:nvPr/>
          </p:nvSpPr>
          <p:spPr>
            <a:xfrm>
              <a:off x="2952925" y="2716325"/>
              <a:ext cx="139875" cy="166600"/>
            </a:xfrm>
            <a:custGeom>
              <a:rect b="b" l="l" r="r" t="t"/>
              <a:pathLst>
                <a:path extrusionOk="0" h="6664" w="5595">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8"/>
            <p:cNvSpPr/>
            <p:nvPr/>
          </p:nvSpPr>
          <p:spPr>
            <a:xfrm>
              <a:off x="2941100" y="2737225"/>
              <a:ext cx="123825" cy="133175"/>
            </a:xfrm>
            <a:custGeom>
              <a:rect b="b" l="l" r="r" t="t"/>
              <a:pathLst>
                <a:path extrusionOk="0" h="5327" w="4953">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8"/>
            <p:cNvSpPr/>
            <p:nvPr/>
          </p:nvSpPr>
          <p:spPr>
            <a:xfrm>
              <a:off x="2964775" y="2776500"/>
              <a:ext cx="41500" cy="61175"/>
            </a:xfrm>
            <a:custGeom>
              <a:rect b="b" l="l" r="r" t="t"/>
              <a:pathLst>
                <a:path extrusionOk="0" h="2447" w="166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8"/>
            <p:cNvSpPr/>
            <p:nvPr/>
          </p:nvSpPr>
          <p:spPr>
            <a:xfrm>
              <a:off x="2985500" y="2776500"/>
              <a:ext cx="36075" cy="61175"/>
            </a:xfrm>
            <a:custGeom>
              <a:rect b="b" l="l" r="r" t="t"/>
              <a:pathLst>
                <a:path extrusionOk="0" h="2447" w="1443">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8"/>
            <p:cNvSpPr/>
            <p:nvPr/>
          </p:nvSpPr>
          <p:spPr>
            <a:xfrm>
              <a:off x="2735825" y="2782850"/>
              <a:ext cx="384850" cy="382025"/>
            </a:xfrm>
            <a:custGeom>
              <a:rect b="b" l="l" r="r" t="t"/>
              <a:pathLst>
                <a:path extrusionOk="0" h="15281" w="15394">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8"/>
            <p:cNvSpPr/>
            <p:nvPr/>
          </p:nvSpPr>
          <p:spPr>
            <a:xfrm>
              <a:off x="3017125" y="3079575"/>
              <a:ext cx="27725" cy="50200"/>
            </a:xfrm>
            <a:custGeom>
              <a:rect b="b" l="l" r="r" t="t"/>
              <a:pathLst>
                <a:path extrusionOk="0" h="2008" w="1109">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8"/>
            <p:cNvSpPr/>
            <p:nvPr/>
          </p:nvSpPr>
          <p:spPr>
            <a:xfrm>
              <a:off x="2948925" y="3104650"/>
              <a:ext cx="33875" cy="48725"/>
            </a:xfrm>
            <a:custGeom>
              <a:rect b="b" l="l" r="r" t="t"/>
              <a:pathLst>
                <a:path extrusionOk="0" h="1949" w="1355">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8"/>
            <p:cNvSpPr/>
            <p:nvPr/>
          </p:nvSpPr>
          <p:spPr>
            <a:xfrm>
              <a:off x="2868250" y="3115525"/>
              <a:ext cx="19750" cy="49325"/>
            </a:xfrm>
            <a:custGeom>
              <a:rect b="b" l="l" r="r" t="t"/>
              <a:pathLst>
                <a:path extrusionOk="0" h="1973" w="79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8"/>
            <p:cNvSpPr/>
            <p:nvPr/>
          </p:nvSpPr>
          <p:spPr>
            <a:xfrm>
              <a:off x="2786950" y="3088250"/>
              <a:ext cx="39000" cy="48625"/>
            </a:xfrm>
            <a:custGeom>
              <a:rect b="b" l="l" r="r" t="t"/>
              <a:pathLst>
                <a:path extrusionOk="0" h="1945" w="156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8"/>
            <p:cNvSpPr/>
            <p:nvPr/>
          </p:nvSpPr>
          <p:spPr>
            <a:xfrm>
              <a:off x="2745750" y="3033225"/>
              <a:ext cx="47775" cy="33325"/>
            </a:xfrm>
            <a:custGeom>
              <a:rect b="b" l="l" r="r" t="t"/>
              <a:pathLst>
                <a:path extrusionOk="0" h="1333" w="1911">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8"/>
            <p:cNvSpPr/>
            <p:nvPr/>
          </p:nvSpPr>
          <p:spPr>
            <a:xfrm>
              <a:off x="2736900" y="2955825"/>
              <a:ext cx="50150" cy="17450"/>
            </a:xfrm>
            <a:custGeom>
              <a:rect b="b" l="l" r="r" t="t"/>
              <a:pathLst>
                <a:path extrusionOk="0" h="698" w="2006">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8"/>
            <p:cNvSpPr/>
            <p:nvPr/>
          </p:nvSpPr>
          <p:spPr>
            <a:xfrm>
              <a:off x="2772900" y="2869025"/>
              <a:ext cx="51800" cy="33125"/>
            </a:xfrm>
            <a:custGeom>
              <a:rect b="b" l="l" r="r" t="t"/>
              <a:pathLst>
                <a:path extrusionOk="0" h="1325" w="2072">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8"/>
            <p:cNvSpPr/>
            <p:nvPr/>
          </p:nvSpPr>
          <p:spPr>
            <a:xfrm>
              <a:off x="2839325" y="2819275"/>
              <a:ext cx="38600" cy="45025"/>
            </a:xfrm>
            <a:custGeom>
              <a:rect b="b" l="l" r="r" t="t"/>
              <a:pathLst>
                <a:path extrusionOk="0" h="1801" w="1544">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8"/>
            <p:cNvSpPr/>
            <p:nvPr/>
          </p:nvSpPr>
          <p:spPr>
            <a:xfrm>
              <a:off x="2920500" y="2789525"/>
              <a:ext cx="29300" cy="49500"/>
            </a:xfrm>
            <a:custGeom>
              <a:rect b="b" l="l" r="r" t="t"/>
              <a:pathLst>
                <a:path extrusionOk="0" h="1980" w="1172">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8"/>
            <p:cNvSpPr/>
            <p:nvPr/>
          </p:nvSpPr>
          <p:spPr>
            <a:xfrm>
              <a:off x="3067125" y="3030950"/>
              <a:ext cx="62450" cy="74525"/>
            </a:xfrm>
            <a:custGeom>
              <a:rect b="b" l="l" r="r" t="t"/>
              <a:pathLst>
                <a:path extrusionOk="0" h="2981" w="2498">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8"/>
            <p:cNvSpPr/>
            <p:nvPr/>
          </p:nvSpPr>
          <p:spPr>
            <a:xfrm>
              <a:off x="3088500" y="2995375"/>
              <a:ext cx="87375" cy="98250"/>
            </a:xfrm>
            <a:custGeom>
              <a:rect b="b" l="l" r="r" t="t"/>
              <a:pathLst>
                <a:path extrusionOk="0" h="3930" w="3495">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8"/>
            <p:cNvSpPr/>
            <p:nvPr/>
          </p:nvSpPr>
          <p:spPr>
            <a:xfrm>
              <a:off x="3116700" y="2994000"/>
              <a:ext cx="69100" cy="92075"/>
            </a:xfrm>
            <a:custGeom>
              <a:rect b="b" l="l" r="r" t="t"/>
              <a:pathLst>
                <a:path extrusionOk="0" h="3683" w="2764">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8"/>
            <p:cNvSpPr/>
            <p:nvPr/>
          </p:nvSpPr>
          <p:spPr>
            <a:xfrm>
              <a:off x="3133025" y="3003575"/>
              <a:ext cx="49075" cy="69275"/>
            </a:xfrm>
            <a:custGeom>
              <a:rect b="b" l="l" r="r" t="t"/>
              <a:pathLst>
                <a:path extrusionOk="0" h="2771" w="1963">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8"/>
            <p:cNvSpPr/>
            <p:nvPr/>
          </p:nvSpPr>
          <p:spPr>
            <a:xfrm>
              <a:off x="3129000" y="3008175"/>
              <a:ext cx="42225" cy="64650"/>
            </a:xfrm>
            <a:custGeom>
              <a:rect b="b" l="l" r="r" t="t"/>
              <a:pathLst>
                <a:path extrusionOk="0" h="2586" w="1689">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8"/>
            <p:cNvSpPr/>
            <p:nvPr/>
          </p:nvSpPr>
          <p:spPr>
            <a:xfrm>
              <a:off x="3127225" y="2999175"/>
              <a:ext cx="80800" cy="41325"/>
            </a:xfrm>
            <a:custGeom>
              <a:rect b="b" l="l" r="r" t="t"/>
              <a:pathLst>
                <a:path extrusionOk="0" h="1653" w="3232">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8"/>
            <p:cNvSpPr/>
            <p:nvPr/>
          </p:nvSpPr>
          <p:spPr>
            <a:xfrm>
              <a:off x="3119875" y="2973800"/>
              <a:ext cx="80650" cy="45950"/>
            </a:xfrm>
            <a:custGeom>
              <a:rect b="b" l="l" r="r" t="t"/>
              <a:pathLst>
                <a:path extrusionOk="0" h="1838" w="3226">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8"/>
            <p:cNvSpPr/>
            <p:nvPr/>
          </p:nvSpPr>
          <p:spPr>
            <a:xfrm>
              <a:off x="3139725" y="3034050"/>
              <a:ext cx="73200" cy="45725"/>
            </a:xfrm>
            <a:custGeom>
              <a:rect b="b" l="l" r="r" t="t"/>
              <a:pathLst>
                <a:path extrusionOk="0" h="1829" w="2928">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8"/>
            <p:cNvSpPr/>
            <p:nvPr/>
          </p:nvSpPr>
          <p:spPr>
            <a:xfrm>
              <a:off x="2735825" y="2782850"/>
              <a:ext cx="356075" cy="382025"/>
            </a:xfrm>
            <a:custGeom>
              <a:rect b="b" l="l" r="r" t="t"/>
              <a:pathLst>
                <a:path extrusionOk="0" h="15281" w="14243">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38"/>
          <p:cNvGrpSpPr/>
          <p:nvPr/>
        </p:nvGrpSpPr>
        <p:grpSpPr>
          <a:xfrm>
            <a:off x="4059436" y="3041956"/>
            <a:ext cx="3567578" cy="1375630"/>
            <a:chOff x="3864536" y="2740081"/>
            <a:chExt cx="3567578" cy="1375630"/>
          </a:xfrm>
        </p:grpSpPr>
        <p:grpSp>
          <p:nvGrpSpPr>
            <p:cNvPr id="860" name="Google Shape;860;p38"/>
            <p:cNvGrpSpPr/>
            <p:nvPr/>
          </p:nvGrpSpPr>
          <p:grpSpPr>
            <a:xfrm>
              <a:off x="3864536" y="2740081"/>
              <a:ext cx="2979176" cy="1374847"/>
              <a:chOff x="234675" y="2436575"/>
              <a:chExt cx="2470500" cy="1140100"/>
            </a:xfrm>
          </p:grpSpPr>
          <p:sp>
            <p:nvSpPr>
              <p:cNvPr id="861" name="Google Shape;861;p38"/>
              <p:cNvSpPr/>
              <p:nvPr/>
            </p:nvSpPr>
            <p:spPr>
              <a:xfrm>
                <a:off x="234675" y="2589050"/>
                <a:ext cx="1866850" cy="987625"/>
              </a:xfrm>
              <a:custGeom>
                <a:rect b="b" l="l" r="r" t="t"/>
                <a:pathLst>
                  <a:path extrusionOk="0" h="39505" w="74674">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8"/>
              <p:cNvSpPr/>
              <p:nvPr/>
            </p:nvSpPr>
            <p:spPr>
              <a:xfrm>
                <a:off x="282175" y="2589050"/>
                <a:ext cx="1866900" cy="987625"/>
              </a:xfrm>
              <a:custGeom>
                <a:rect b="b" l="l" r="r" t="t"/>
                <a:pathLst>
                  <a:path extrusionOk="0" h="39505" w="74676">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8"/>
              <p:cNvSpPr/>
              <p:nvPr/>
            </p:nvSpPr>
            <p:spPr>
              <a:xfrm>
                <a:off x="330950" y="2627075"/>
                <a:ext cx="1747925" cy="851975"/>
              </a:xfrm>
              <a:custGeom>
                <a:rect b="b" l="l" r="r" t="t"/>
                <a:pathLst>
                  <a:path extrusionOk="0" h="34079" w="69917">
                    <a:moveTo>
                      <a:pt x="1" y="0"/>
                    </a:moveTo>
                    <a:lnTo>
                      <a:pt x="11906" y="34079"/>
                    </a:lnTo>
                    <a:lnTo>
                      <a:pt x="69916" y="34079"/>
                    </a:lnTo>
                    <a:lnTo>
                      <a:pt x="580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8"/>
              <p:cNvSpPr/>
              <p:nvPr/>
            </p:nvSpPr>
            <p:spPr>
              <a:xfrm>
                <a:off x="549325" y="3501800"/>
                <a:ext cx="373125" cy="74825"/>
              </a:xfrm>
              <a:custGeom>
                <a:rect b="b" l="l" r="r" t="t"/>
                <a:pathLst>
                  <a:path extrusionOk="0" h="2993" w="14925">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8"/>
              <p:cNvSpPr/>
              <p:nvPr/>
            </p:nvSpPr>
            <p:spPr>
              <a:xfrm>
                <a:off x="885350" y="3501800"/>
                <a:ext cx="1819825" cy="74875"/>
              </a:xfrm>
              <a:custGeom>
                <a:rect b="b" l="l" r="r" t="t"/>
                <a:pathLst>
                  <a:path extrusionOk="0" h="2995" w="72793">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8"/>
              <p:cNvSpPr/>
              <p:nvPr/>
            </p:nvSpPr>
            <p:spPr>
              <a:xfrm>
                <a:off x="2486825" y="3491500"/>
                <a:ext cx="34775" cy="10325"/>
              </a:xfrm>
              <a:custGeom>
                <a:rect b="b" l="l" r="r" t="t"/>
                <a:pathLst>
                  <a:path extrusionOk="0" h="413" w="1391">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8"/>
              <p:cNvSpPr/>
              <p:nvPr/>
            </p:nvSpPr>
            <p:spPr>
              <a:xfrm>
                <a:off x="2517825" y="3491500"/>
                <a:ext cx="59075" cy="10325"/>
              </a:xfrm>
              <a:custGeom>
                <a:rect b="b" l="l" r="r" t="t"/>
                <a:pathLst>
                  <a:path extrusionOk="0" h="413" w="2363">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8"/>
              <p:cNvSpPr/>
              <p:nvPr/>
            </p:nvSpPr>
            <p:spPr>
              <a:xfrm>
                <a:off x="2387150" y="3491500"/>
                <a:ext cx="34750" cy="10325"/>
              </a:xfrm>
              <a:custGeom>
                <a:rect b="b" l="l" r="r" t="t"/>
                <a:pathLst>
                  <a:path extrusionOk="0" h="413" w="139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8"/>
              <p:cNvSpPr/>
              <p:nvPr/>
            </p:nvSpPr>
            <p:spPr>
              <a:xfrm>
                <a:off x="2418100" y="3491500"/>
                <a:ext cx="59125" cy="10325"/>
              </a:xfrm>
              <a:custGeom>
                <a:rect b="b" l="l" r="r" t="t"/>
                <a:pathLst>
                  <a:path extrusionOk="0" h="413" w="2365">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8"/>
              <p:cNvSpPr/>
              <p:nvPr/>
            </p:nvSpPr>
            <p:spPr>
              <a:xfrm>
                <a:off x="22874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8"/>
              <p:cNvSpPr/>
              <p:nvPr/>
            </p:nvSpPr>
            <p:spPr>
              <a:xfrm>
                <a:off x="2318425" y="3491500"/>
                <a:ext cx="59075" cy="10325"/>
              </a:xfrm>
              <a:custGeom>
                <a:rect b="b" l="l" r="r" t="t"/>
                <a:pathLst>
                  <a:path extrusionOk="0" h="413" w="2363">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8"/>
              <p:cNvSpPr/>
              <p:nvPr/>
            </p:nvSpPr>
            <p:spPr>
              <a:xfrm>
                <a:off x="2187725" y="3491500"/>
                <a:ext cx="34775" cy="10325"/>
              </a:xfrm>
              <a:custGeom>
                <a:rect b="b" l="l" r="r" t="t"/>
                <a:pathLst>
                  <a:path extrusionOk="0" h="413" w="1391">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8"/>
              <p:cNvSpPr/>
              <p:nvPr/>
            </p:nvSpPr>
            <p:spPr>
              <a:xfrm>
                <a:off x="2218700" y="3491500"/>
                <a:ext cx="59100" cy="10325"/>
              </a:xfrm>
              <a:custGeom>
                <a:rect b="b" l="l" r="r" t="t"/>
                <a:pathLst>
                  <a:path extrusionOk="0" h="413" w="2364">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8"/>
              <p:cNvSpPr/>
              <p:nvPr/>
            </p:nvSpPr>
            <p:spPr>
              <a:xfrm>
                <a:off x="1290400" y="3491500"/>
                <a:ext cx="887700" cy="10325"/>
              </a:xfrm>
              <a:custGeom>
                <a:rect b="b" l="l" r="r" t="t"/>
                <a:pathLst>
                  <a:path extrusionOk="0" h="413" w="35508">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8"/>
              <p:cNvSpPr/>
              <p:nvPr/>
            </p:nvSpPr>
            <p:spPr>
              <a:xfrm>
                <a:off x="1290400" y="3491500"/>
                <a:ext cx="34775" cy="10325"/>
              </a:xfrm>
              <a:custGeom>
                <a:rect b="b" l="l" r="r" t="t"/>
                <a:pathLst>
                  <a:path extrusionOk="0" h="413" w="1391">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8"/>
              <p:cNvSpPr/>
              <p:nvPr/>
            </p:nvSpPr>
            <p:spPr>
              <a:xfrm>
                <a:off x="11907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8"/>
              <p:cNvSpPr/>
              <p:nvPr/>
            </p:nvSpPr>
            <p:spPr>
              <a:xfrm>
                <a:off x="1221725" y="3491500"/>
                <a:ext cx="59075" cy="10325"/>
              </a:xfrm>
              <a:custGeom>
                <a:rect b="b" l="l" r="r" t="t"/>
                <a:pathLst>
                  <a:path extrusionOk="0" h="413" w="2363">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8"/>
              <p:cNvSpPr/>
              <p:nvPr/>
            </p:nvSpPr>
            <p:spPr>
              <a:xfrm>
                <a:off x="1091000" y="3491500"/>
                <a:ext cx="34775" cy="10325"/>
              </a:xfrm>
              <a:custGeom>
                <a:rect b="b" l="l" r="r" t="t"/>
                <a:pathLst>
                  <a:path extrusionOk="0" h="413" w="1391">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8"/>
              <p:cNvSpPr/>
              <p:nvPr/>
            </p:nvSpPr>
            <p:spPr>
              <a:xfrm>
                <a:off x="1122000" y="3491500"/>
                <a:ext cx="59075" cy="10325"/>
              </a:xfrm>
              <a:custGeom>
                <a:rect b="b" l="l" r="r" t="t"/>
                <a:pathLst>
                  <a:path extrusionOk="0" h="413" w="2363">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8"/>
              <p:cNvSpPr/>
              <p:nvPr/>
            </p:nvSpPr>
            <p:spPr>
              <a:xfrm>
                <a:off x="9913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8"/>
              <p:cNvSpPr/>
              <p:nvPr/>
            </p:nvSpPr>
            <p:spPr>
              <a:xfrm>
                <a:off x="1022300" y="3491500"/>
                <a:ext cx="59100" cy="10325"/>
              </a:xfrm>
              <a:custGeom>
                <a:rect b="b" l="l" r="r" t="t"/>
                <a:pathLst>
                  <a:path extrusionOk="0" h="413" w="2364">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8"/>
              <p:cNvSpPr/>
              <p:nvPr/>
            </p:nvSpPr>
            <p:spPr>
              <a:xfrm>
                <a:off x="891600" y="3491500"/>
                <a:ext cx="34750" cy="10325"/>
              </a:xfrm>
              <a:custGeom>
                <a:rect b="b" l="l" r="r" t="t"/>
                <a:pathLst>
                  <a:path extrusionOk="0" h="413" w="139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8"/>
              <p:cNvSpPr/>
              <p:nvPr/>
            </p:nvSpPr>
            <p:spPr>
              <a:xfrm>
                <a:off x="922600" y="3491500"/>
                <a:ext cx="59075" cy="10325"/>
              </a:xfrm>
              <a:custGeom>
                <a:rect b="b" l="l" r="r" t="t"/>
                <a:pathLst>
                  <a:path extrusionOk="0" h="413" w="2363">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8"/>
              <p:cNvSpPr/>
              <p:nvPr/>
            </p:nvSpPr>
            <p:spPr>
              <a:xfrm>
                <a:off x="628100" y="3332575"/>
                <a:ext cx="1415975" cy="119150"/>
              </a:xfrm>
              <a:custGeom>
                <a:rect b="b" l="l" r="r" t="t"/>
                <a:pathLst>
                  <a:path extrusionOk="0" h="4766" w="56639">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8"/>
              <p:cNvSpPr/>
              <p:nvPr/>
            </p:nvSpPr>
            <p:spPr>
              <a:xfrm>
                <a:off x="383000" y="2662000"/>
                <a:ext cx="978250" cy="546975"/>
              </a:xfrm>
              <a:custGeom>
                <a:rect b="b" l="l" r="r" t="t"/>
                <a:pathLst>
                  <a:path extrusionOk="0" h="21879" w="3913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8"/>
              <p:cNvSpPr/>
              <p:nvPr/>
            </p:nvSpPr>
            <p:spPr>
              <a:xfrm>
                <a:off x="422500" y="2546450"/>
                <a:ext cx="775400" cy="381825"/>
              </a:xfrm>
              <a:custGeom>
                <a:rect b="b" l="l" r="r" t="t"/>
                <a:pathLst>
                  <a:path extrusionOk="0" h="15273" w="31016">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8"/>
              <p:cNvSpPr/>
              <p:nvPr/>
            </p:nvSpPr>
            <p:spPr>
              <a:xfrm>
                <a:off x="762200" y="2598025"/>
                <a:ext cx="289725" cy="24475"/>
              </a:xfrm>
              <a:custGeom>
                <a:rect b="b" l="l" r="r" t="t"/>
                <a:pathLst>
                  <a:path extrusionOk="0" h="979" w="11589">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8"/>
              <p:cNvSpPr/>
              <p:nvPr/>
            </p:nvSpPr>
            <p:spPr>
              <a:xfrm>
                <a:off x="486375" y="2598025"/>
                <a:ext cx="243100" cy="24475"/>
              </a:xfrm>
              <a:custGeom>
                <a:rect b="b" l="l" r="r" t="t"/>
                <a:pathLst>
                  <a:path extrusionOk="0" h="979" w="9724">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8"/>
              <p:cNvSpPr/>
              <p:nvPr/>
            </p:nvSpPr>
            <p:spPr>
              <a:xfrm>
                <a:off x="508375" y="2661650"/>
                <a:ext cx="99525" cy="24525"/>
              </a:xfrm>
              <a:custGeom>
                <a:rect b="b" l="l" r="r" t="t"/>
                <a:pathLst>
                  <a:path extrusionOk="0" h="981" w="3981">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8"/>
              <p:cNvSpPr/>
              <p:nvPr/>
            </p:nvSpPr>
            <p:spPr>
              <a:xfrm>
                <a:off x="715725" y="2661650"/>
                <a:ext cx="358200" cy="24525"/>
              </a:xfrm>
              <a:custGeom>
                <a:rect b="b" l="l" r="r" t="t"/>
                <a:pathLst>
                  <a:path extrusionOk="0" h="981" w="14328">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8"/>
              <p:cNvSpPr/>
              <p:nvPr/>
            </p:nvSpPr>
            <p:spPr>
              <a:xfrm>
                <a:off x="530425" y="2725325"/>
                <a:ext cx="391650" cy="24525"/>
              </a:xfrm>
              <a:custGeom>
                <a:rect b="b" l="l" r="r" t="t"/>
                <a:pathLst>
                  <a:path extrusionOk="0" h="981" w="15666">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8"/>
              <p:cNvSpPr/>
              <p:nvPr/>
            </p:nvSpPr>
            <p:spPr>
              <a:xfrm>
                <a:off x="959825" y="2725325"/>
                <a:ext cx="136175" cy="24525"/>
              </a:xfrm>
              <a:custGeom>
                <a:rect b="b" l="l" r="r" t="t"/>
                <a:pathLst>
                  <a:path extrusionOk="0" h="981" w="5447">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8"/>
              <p:cNvSpPr/>
              <p:nvPr/>
            </p:nvSpPr>
            <p:spPr>
              <a:xfrm>
                <a:off x="1159725" y="2436575"/>
                <a:ext cx="740875" cy="381775"/>
              </a:xfrm>
              <a:custGeom>
                <a:rect b="b" l="l" r="r" t="t"/>
                <a:pathLst>
                  <a:path extrusionOk="0" h="15271" w="29635">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8"/>
              <p:cNvSpPr/>
              <p:nvPr/>
            </p:nvSpPr>
            <p:spPr>
              <a:xfrm>
                <a:off x="1398250" y="2463025"/>
                <a:ext cx="262925" cy="235875"/>
              </a:xfrm>
              <a:custGeom>
                <a:rect b="b" l="l" r="r" t="t"/>
                <a:pathLst>
                  <a:path extrusionOk="0" h="9435" w="10517">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8"/>
              <p:cNvSpPr/>
              <p:nvPr/>
            </p:nvSpPr>
            <p:spPr>
              <a:xfrm>
                <a:off x="1456050" y="2496050"/>
                <a:ext cx="127650" cy="169850"/>
              </a:xfrm>
              <a:custGeom>
                <a:rect b="b" l="l" r="r" t="t"/>
                <a:pathLst>
                  <a:path extrusionOk="0" h="6794" w="5106">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38"/>
            <p:cNvGrpSpPr/>
            <p:nvPr/>
          </p:nvGrpSpPr>
          <p:grpSpPr>
            <a:xfrm>
              <a:off x="5539001" y="2890336"/>
              <a:ext cx="1893112" cy="1225375"/>
              <a:chOff x="2974500" y="2561175"/>
              <a:chExt cx="1569875" cy="1016150"/>
            </a:xfrm>
          </p:grpSpPr>
          <p:sp>
            <p:nvSpPr>
              <p:cNvPr id="897" name="Google Shape;897;p38"/>
              <p:cNvSpPr/>
              <p:nvPr/>
            </p:nvSpPr>
            <p:spPr>
              <a:xfrm>
                <a:off x="3767725" y="2819975"/>
                <a:ext cx="372250" cy="644550"/>
              </a:xfrm>
              <a:custGeom>
                <a:rect b="b" l="l" r="r" t="t"/>
                <a:pathLst>
                  <a:path extrusionOk="0" h="25782" w="1489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8"/>
              <p:cNvSpPr/>
              <p:nvPr/>
            </p:nvSpPr>
            <p:spPr>
              <a:xfrm>
                <a:off x="3813050" y="3072075"/>
                <a:ext cx="324650" cy="392450"/>
              </a:xfrm>
              <a:custGeom>
                <a:rect b="b" l="l" r="r" t="t"/>
                <a:pathLst>
                  <a:path extrusionOk="0" h="15698" w="12986">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8"/>
              <p:cNvSpPr/>
              <p:nvPr/>
            </p:nvSpPr>
            <p:spPr>
              <a:xfrm>
                <a:off x="3832850" y="2561900"/>
                <a:ext cx="325425" cy="331100"/>
              </a:xfrm>
              <a:custGeom>
                <a:rect b="b" l="l" r="r" t="t"/>
                <a:pathLst>
                  <a:path extrusionOk="0" h="13244" w="13017">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8"/>
              <p:cNvSpPr/>
              <p:nvPr/>
            </p:nvSpPr>
            <p:spPr>
              <a:xfrm>
                <a:off x="3482225" y="3030075"/>
                <a:ext cx="46350" cy="61325"/>
              </a:xfrm>
              <a:custGeom>
                <a:rect b="b" l="l" r="r" t="t"/>
                <a:pathLst>
                  <a:path extrusionOk="0" h="2453" w="1854">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8"/>
              <p:cNvSpPr/>
              <p:nvPr/>
            </p:nvSpPr>
            <p:spPr>
              <a:xfrm>
                <a:off x="3506775" y="2976900"/>
                <a:ext cx="14000" cy="12025"/>
              </a:xfrm>
              <a:custGeom>
                <a:rect b="b" l="l" r="r" t="t"/>
                <a:pathLst>
                  <a:path extrusionOk="0" h="481" w="56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8"/>
              <p:cNvSpPr/>
              <p:nvPr/>
            </p:nvSpPr>
            <p:spPr>
              <a:xfrm>
                <a:off x="3511425" y="2898975"/>
                <a:ext cx="360475" cy="239775"/>
              </a:xfrm>
              <a:custGeom>
                <a:rect b="b" l="l" r="r" t="t"/>
                <a:pathLst>
                  <a:path extrusionOk="0" h="9591" w="14419">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8"/>
              <p:cNvSpPr/>
              <p:nvPr/>
            </p:nvSpPr>
            <p:spPr>
              <a:xfrm>
                <a:off x="3125850" y="3077125"/>
                <a:ext cx="741450" cy="454150"/>
              </a:xfrm>
              <a:custGeom>
                <a:rect b="b" l="l" r="r" t="t"/>
                <a:pathLst>
                  <a:path extrusionOk="0" h="18166" w="29658">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8"/>
              <p:cNvSpPr/>
              <p:nvPr/>
            </p:nvSpPr>
            <p:spPr>
              <a:xfrm>
                <a:off x="3140925" y="3404075"/>
                <a:ext cx="20450" cy="15350"/>
              </a:xfrm>
              <a:custGeom>
                <a:rect b="b" l="l" r="r" t="t"/>
                <a:pathLst>
                  <a:path extrusionOk="0" h="614" w="818">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8"/>
              <p:cNvSpPr/>
              <p:nvPr/>
            </p:nvSpPr>
            <p:spPr>
              <a:xfrm>
                <a:off x="2975225" y="3496925"/>
                <a:ext cx="206025" cy="77075"/>
              </a:xfrm>
              <a:custGeom>
                <a:rect b="b" l="l" r="r" t="t"/>
                <a:pathLst>
                  <a:path extrusionOk="0" h="3083" w="8241">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8"/>
              <p:cNvSpPr/>
              <p:nvPr/>
            </p:nvSpPr>
            <p:spPr>
              <a:xfrm>
                <a:off x="3127925" y="3468375"/>
                <a:ext cx="58300" cy="55875"/>
              </a:xfrm>
              <a:custGeom>
                <a:rect b="b" l="l" r="r" t="t"/>
                <a:pathLst>
                  <a:path extrusionOk="0" h="2235" w="2332">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8"/>
              <p:cNvSpPr/>
              <p:nvPr/>
            </p:nvSpPr>
            <p:spPr>
              <a:xfrm>
                <a:off x="3124125" y="3450450"/>
                <a:ext cx="22550" cy="31775"/>
              </a:xfrm>
              <a:custGeom>
                <a:rect b="b" l="l" r="r" t="t"/>
                <a:pathLst>
                  <a:path extrusionOk="0" h="1271" w="902">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8"/>
              <p:cNvSpPr/>
              <p:nvPr/>
            </p:nvSpPr>
            <p:spPr>
              <a:xfrm>
                <a:off x="3178300" y="3513800"/>
                <a:ext cx="18825" cy="17500"/>
              </a:xfrm>
              <a:custGeom>
                <a:rect b="b" l="l" r="r" t="t"/>
                <a:pathLst>
                  <a:path extrusionOk="0" h="700" w="753">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8"/>
              <p:cNvSpPr/>
              <p:nvPr/>
            </p:nvSpPr>
            <p:spPr>
              <a:xfrm>
                <a:off x="3217325" y="3428825"/>
                <a:ext cx="100475" cy="76900"/>
              </a:xfrm>
              <a:custGeom>
                <a:rect b="b" l="l" r="r" t="t"/>
                <a:pathLst>
                  <a:path extrusionOk="0" h="3076" w="4019">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8"/>
              <p:cNvSpPr/>
              <p:nvPr/>
            </p:nvSpPr>
            <p:spPr>
              <a:xfrm>
                <a:off x="3183350" y="3366650"/>
                <a:ext cx="65175" cy="27125"/>
              </a:xfrm>
              <a:custGeom>
                <a:rect b="b" l="l" r="r" t="t"/>
                <a:pathLst>
                  <a:path extrusionOk="0" h="1085" w="2607">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8"/>
              <p:cNvSpPr/>
              <p:nvPr/>
            </p:nvSpPr>
            <p:spPr>
              <a:xfrm>
                <a:off x="3160250" y="3392850"/>
                <a:ext cx="23875" cy="12250"/>
              </a:xfrm>
              <a:custGeom>
                <a:rect b="b" l="l" r="r" t="t"/>
                <a:pathLst>
                  <a:path extrusionOk="0" h="490" w="955">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8"/>
              <p:cNvSpPr/>
              <p:nvPr/>
            </p:nvSpPr>
            <p:spPr>
              <a:xfrm>
                <a:off x="3142050" y="3468375"/>
                <a:ext cx="44175" cy="51850"/>
              </a:xfrm>
              <a:custGeom>
                <a:rect b="b" l="l" r="r" t="t"/>
                <a:pathLst>
                  <a:path extrusionOk="0" h="2074" w="1767">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a:off x="3461050" y="3258400"/>
                <a:ext cx="103050" cy="111025"/>
              </a:xfrm>
              <a:custGeom>
                <a:rect b="b" l="l" r="r" t="t"/>
                <a:pathLst>
                  <a:path extrusionOk="0" h="4441" w="4122">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8"/>
              <p:cNvSpPr/>
              <p:nvPr/>
            </p:nvSpPr>
            <p:spPr>
              <a:xfrm>
                <a:off x="3491025" y="3153950"/>
                <a:ext cx="6750" cy="93550"/>
              </a:xfrm>
              <a:custGeom>
                <a:rect b="b" l="l" r="r" t="t"/>
                <a:pathLst>
                  <a:path extrusionOk="0" h="3742" w="27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8"/>
              <p:cNvSpPr/>
              <p:nvPr/>
            </p:nvSpPr>
            <p:spPr>
              <a:xfrm>
                <a:off x="3491000" y="3210375"/>
                <a:ext cx="37850" cy="57800"/>
              </a:xfrm>
              <a:custGeom>
                <a:rect b="b" l="l" r="r" t="t"/>
                <a:pathLst>
                  <a:path extrusionOk="0" h="2312" w="1514">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a:off x="3606750" y="3366550"/>
                <a:ext cx="54925" cy="55475"/>
              </a:xfrm>
              <a:custGeom>
                <a:rect b="b" l="l" r="r" t="t"/>
                <a:pathLst>
                  <a:path extrusionOk="0" h="2219" w="2197">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a:off x="3576175" y="3332825"/>
                <a:ext cx="8025" cy="8675"/>
              </a:xfrm>
              <a:custGeom>
                <a:rect b="b" l="l" r="r" t="t"/>
                <a:pathLst>
                  <a:path extrusionOk="0" h="347" w="321">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3517200" y="3265475"/>
                <a:ext cx="47050" cy="53650"/>
              </a:xfrm>
              <a:custGeom>
                <a:rect b="b" l="l" r="r" t="t"/>
                <a:pathLst>
                  <a:path extrusionOk="0" h="2146" w="1882">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8"/>
              <p:cNvSpPr/>
              <p:nvPr/>
            </p:nvSpPr>
            <p:spPr>
              <a:xfrm>
                <a:off x="3948575" y="2693950"/>
                <a:ext cx="61375" cy="63550"/>
              </a:xfrm>
              <a:custGeom>
                <a:rect b="b" l="l" r="r" t="t"/>
                <a:pathLst>
                  <a:path extrusionOk="0" h="2542" w="2455">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8"/>
              <p:cNvSpPr/>
              <p:nvPr/>
            </p:nvSpPr>
            <p:spPr>
              <a:xfrm>
                <a:off x="3819975" y="2667175"/>
                <a:ext cx="146025" cy="162350"/>
              </a:xfrm>
              <a:custGeom>
                <a:rect b="b" l="l" r="r" t="t"/>
                <a:pathLst>
                  <a:path extrusionOk="0" h="6494" w="5841">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3955875" y="2701075"/>
                <a:ext cx="38175" cy="46600"/>
              </a:xfrm>
              <a:custGeom>
                <a:rect b="b" l="l" r="r" t="t"/>
                <a:pathLst>
                  <a:path extrusionOk="0" h="1864" w="1527">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8"/>
              <p:cNvSpPr/>
              <p:nvPr/>
            </p:nvSpPr>
            <p:spPr>
              <a:xfrm>
                <a:off x="3958750" y="2717775"/>
                <a:ext cx="35275" cy="16900"/>
              </a:xfrm>
              <a:custGeom>
                <a:rect b="b" l="l" r="r" t="t"/>
                <a:pathLst>
                  <a:path extrusionOk="0" h="676" w="1411">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8"/>
              <p:cNvSpPr/>
              <p:nvPr/>
            </p:nvSpPr>
            <p:spPr>
              <a:xfrm>
                <a:off x="3915400" y="2846525"/>
                <a:ext cx="16725" cy="18650"/>
              </a:xfrm>
              <a:custGeom>
                <a:rect b="b" l="l" r="r" t="t"/>
                <a:pathLst>
                  <a:path extrusionOk="0" h="746" w="669">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a:off x="4012875" y="2813050"/>
                <a:ext cx="10950" cy="11675"/>
              </a:xfrm>
              <a:custGeom>
                <a:rect b="b" l="l" r="r" t="t"/>
                <a:pathLst>
                  <a:path extrusionOk="0" h="467" w="438">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a:off x="3927975" y="2749650"/>
                <a:ext cx="89775" cy="108375"/>
              </a:xfrm>
              <a:custGeom>
                <a:rect b="b" l="l" r="r" t="t"/>
                <a:pathLst>
                  <a:path extrusionOk="0" h="4335" w="3591">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a:off x="4060350" y="2897875"/>
                <a:ext cx="362675" cy="590200"/>
              </a:xfrm>
              <a:custGeom>
                <a:rect b="b" l="l" r="r" t="t"/>
                <a:pathLst>
                  <a:path extrusionOk="0" h="23608" w="14507">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a:off x="4312700" y="3471125"/>
                <a:ext cx="52175" cy="14275"/>
              </a:xfrm>
              <a:custGeom>
                <a:rect b="b" l="l" r="r" t="t"/>
                <a:pathLst>
                  <a:path extrusionOk="0" h="571" w="2087">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a:off x="4357750" y="3468750"/>
                <a:ext cx="183300" cy="99700"/>
              </a:xfrm>
              <a:custGeom>
                <a:rect b="b" l="l" r="r" t="t"/>
                <a:pathLst>
                  <a:path extrusionOk="0" h="3988" w="7332">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a:off x="4357750" y="3468750"/>
                <a:ext cx="55325" cy="10875"/>
              </a:xfrm>
              <a:custGeom>
                <a:rect b="b" l="l" r="r" t="t"/>
                <a:pathLst>
                  <a:path extrusionOk="0" h="435" w="2213">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a:off x="4537775" y="3557875"/>
                <a:ext cx="6375" cy="10575"/>
              </a:xfrm>
              <a:custGeom>
                <a:rect b="b" l="l" r="r" t="t"/>
                <a:pathLst>
                  <a:path extrusionOk="0" h="423" w="255">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3442250" y="3388375"/>
                <a:ext cx="637225" cy="187950"/>
              </a:xfrm>
              <a:custGeom>
                <a:rect b="b" l="l" r="r" t="t"/>
                <a:pathLst>
                  <a:path extrusionOk="0" h="7518" w="25489">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8"/>
              <p:cNvSpPr/>
              <p:nvPr/>
            </p:nvSpPr>
            <p:spPr>
              <a:xfrm>
                <a:off x="3393025" y="3486250"/>
                <a:ext cx="79650" cy="90375"/>
              </a:xfrm>
              <a:custGeom>
                <a:rect b="b" l="l" r="r" t="t"/>
                <a:pathLst>
                  <a:path extrusionOk="0" h="3615" w="3186">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a:off x="3351750" y="3523000"/>
                <a:ext cx="55975" cy="53625"/>
              </a:xfrm>
              <a:custGeom>
                <a:rect b="b" l="l" r="r" t="t"/>
                <a:pathLst>
                  <a:path extrusionOk="0" h="2145" w="2239">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a:off x="3418700" y="3489950"/>
                <a:ext cx="53975" cy="86500"/>
              </a:xfrm>
              <a:custGeom>
                <a:rect b="b" l="l" r="r" t="t"/>
                <a:pathLst>
                  <a:path extrusionOk="0" h="3460" w="2159">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a:off x="3466975" y="3391650"/>
                <a:ext cx="612500" cy="184675"/>
              </a:xfrm>
              <a:custGeom>
                <a:rect b="b" l="l" r="r" t="t"/>
                <a:pathLst>
                  <a:path extrusionOk="0" h="7387" w="2450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8"/>
              <p:cNvSpPr/>
              <p:nvPr/>
            </p:nvSpPr>
            <p:spPr>
              <a:xfrm>
                <a:off x="3776400" y="3273675"/>
                <a:ext cx="36975" cy="62075"/>
              </a:xfrm>
              <a:custGeom>
                <a:rect b="b" l="l" r="r" t="t"/>
                <a:pathLst>
                  <a:path extrusionOk="0" h="2483" w="1479">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4040000" y="3330675"/>
                <a:ext cx="63325" cy="83775"/>
              </a:xfrm>
              <a:custGeom>
                <a:rect b="b" l="l" r="r" t="t"/>
                <a:pathLst>
                  <a:path extrusionOk="0" h="3351" w="2533">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3835100" y="3081325"/>
                <a:ext cx="38975" cy="59700"/>
              </a:xfrm>
              <a:custGeom>
                <a:rect b="b" l="l" r="r" t="t"/>
                <a:pathLst>
                  <a:path extrusionOk="0" h="2388" w="1559">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3868125" y="3128300"/>
                <a:ext cx="212700" cy="70975"/>
              </a:xfrm>
              <a:custGeom>
                <a:rect b="b" l="l" r="r" t="t"/>
                <a:pathLst>
                  <a:path extrusionOk="0" h="2839" w="8508">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8"/>
              <p:cNvSpPr/>
              <p:nvPr/>
            </p:nvSpPr>
            <p:spPr>
              <a:xfrm>
                <a:off x="4093600" y="3189950"/>
                <a:ext cx="17375" cy="123575"/>
              </a:xfrm>
              <a:custGeom>
                <a:rect b="b" l="l" r="r" t="t"/>
                <a:pathLst>
                  <a:path extrusionOk="0" h="4943" w="695">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8"/>
              <p:cNvSpPr/>
              <p:nvPr/>
            </p:nvSpPr>
            <p:spPr>
              <a:xfrm>
                <a:off x="4140175" y="3123875"/>
                <a:ext cx="72575" cy="102300"/>
              </a:xfrm>
              <a:custGeom>
                <a:rect b="b" l="l" r="r" t="t"/>
                <a:pathLst>
                  <a:path extrusionOk="0" h="4092" w="2903">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8"/>
              <p:cNvSpPr/>
              <p:nvPr/>
            </p:nvSpPr>
            <p:spPr>
              <a:xfrm>
                <a:off x="3927975" y="2749650"/>
                <a:ext cx="63900" cy="74700"/>
              </a:xfrm>
              <a:custGeom>
                <a:rect b="b" l="l" r="r" t="t"/>
                <a:pathLst>
                  <a:path extrusionOk="0" h="2988" w="2556">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8"/>
              <p:cNvSpPr/>
              <p:nvPr/>
            </p:nvSpPr>
            <p:spPr>
              <a:xfrm>
                <a:off x="4029300" y="2680625"/>
                <a:ext cx="24100" cy="68275"/>
              </a:xfrm>
              <a:custGeom>
                <a:rect b="b" l="l" r="r" t="t"/>
                <a:pathLst>
                  <a:path extrusionOk="0" h="2731" w="964">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4035725" y="2589875"/>
                <a:ext cx="22375" cy="25550"/>
              </a:xfrm>
              <a:custGeom>
                <a:rect b="b" l="l" r="r" t="t"/>
                <a:pathLst>
                  <a:path extrusionOk="0" h="1022" w="895">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3831575" y="2701050"/>
                <a:ext cx="21100" cy="82225"/>
              </a:xfrm>
              <a:custGeom>
                <a:rect b="b" l="l" r="r" t="t"/>
                <a:pathLst>
                  <a:path extrusionOk="0" h="3289" w="844">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3840875" y="2791150"/>
                <a:ext cx="26650" cy="4550"/>
              </a:xfrm>
              <a:custGeom>
                <a:rect b="b" l="l" r="r" t="t"/>
                <a:pathLst>
                  <a:path extrusionOk="0" h="182" w="1066">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a:off x="3840950" y="2798075"/>
                <a:ext cx="8475" cy="14500"/>
              </a:xfrm>
              <a:custGeom>
                <a:rect b="b" l="l" r="r" t="t"/>
                <a:pathLst>
                  <a:path extrusionOk="0" h="580" w="339">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8"/>
              <p:cNvSpPr/>
              <p:nvPr/>
            </p:nvSpPr>
            <p:spPr>
              <a:xfrm>
                <a:off x="3840150" y="2667175"/>
                <a:ext cx="104825" cy="48600"/>
              </a:xfrm>
              <a:custGeom>
                <a:rect b="b" l="l" r="r" t="t"/>
                <a:pathLst>
                  <a:path extrusionOk="0" h="1944" w="4193">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3656225" y="3018300"/>
                <a:ext cx="48325" cy="35950"/>
              </a:xfrm>
              <a:custGeom>
                <a:rect b="b" l="l" r="r" t="t"/>
                <a:pathLst>
                  <a:path extrusionOk="0" h="1438" w="1933">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3724400" y="3070525"/>
                <a:ext cx="69975" cy="47600"/>
              </a:xfrm>
              <a:custGeom>
                <a:rect b="b" l="l" r="r" t="t"/>
                <a:pathLst>
                  <a:path extrusionOk="0" h="1904" w="2799">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3393250" y="2935250"/>
                <a:ext cx="127150" cy="113775"/>
              </a:xfrm>
              <a:custGeom>
                <a:rect b="b" l="l" r="r" t="t"/>
                <a:pathLst>
                  <a:path extrusionOk="0" h="4551" w="5086">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3346400" y="2915700"/>
                <a:ext cx="29300" cy="21725"/>
              </a:xfrm>
              <a:custGeom>
                <a:rect b="b" l="l" r="r" t="t"/>
                <a:pathLst>
                  <a:path extrusionOk="0" h="869" w="1172">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8"/>
              <p:cNvSpPr/>
              <p:nvPr/>
            </p:nvSpPr>
            <p:spPr>
              <a:xfrm>
                <a:off x="3353625" y="2901375"/>
                <a:ext cx="30250" cy="25600"/>
              </a:xfrm>
              <a:custGeom>
                <a:rect b="b" l="l" r="r" t="t"/>
                <a:pathLst>
                  <a:path extrusionOk="0" h="1024" w="121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8"/>
              <p:cNvSpPr/>
              <p:nvPr/>
            </p:nvSpPr>
            <p:spPr>
              <a:xfrm>
                <a:off x="3364675" y="2888950"/>
                <a:ext cx="28500" cy="27700"/>
              </a:xfrm>
              <a:custGeom>
                <a:rect b="b" l="l" r="r" t="t"/>
                <a:pathLst>
                  <a:path extrusionOk="0" h="1108" w="114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8"/>
              <p:cNvSpPr/>
              <p:nvPr/>
            </p:nvSpPr>
            <p:spPr>
              <a:xfrm>
                <a:off x="3354000" y="2905025"/>
                <a:ext cx="52225" cy="63425"/>
              </a:xfrm>
              <a:custGeom>
                <a:rect b="b" l="l" r="r" t="t"/>
                <a:pathLst>
                  <a:path extrusionOk="0" h="2537" w="2089">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8"/>
              <p:cNvSpPr/>
              <p:nvPr/>
            </p:nvSpPr>
            <p:spPr>
              <a:xfrm>
                <a:off x="3352350" y="2847300"/>
                <a:ext cx="51375" cy="48450"/>
              </a:xfrm>
              <a:custGeom>
                <a:rect b="b" l="l" r="r" t="t"/>
                <a:pathLst>
                  <a:path extrusionOk="0" h="1938" w="2055">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8"/>
              <p:cNvSpPr/>
              <p:nvPr/>
            </p:nvSpPr>
            <p:spPr>
              <a:xfrm>
                <a:off x="3852650" y="2811025"/>
                <a:ext cx="79475" cy="88275"/>
              </a:xfrm>
              <a:custGeom>
                <a:rect b="b" l="l" r="r" t="t"/>
                <a:pathLst>
                  <a:path extrusionOk="0" h="3531" w="3179">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8"/>
              <p:cNvSpPr/>
              <p:nvPr/>
            </p:nvSpPr>
            <p:spPr>
              <a:xfrm>
                <a:off x="3914875" y="2864575"/>
                <a:ext cx="1100" cy="30975"/>
              </a:xfrm>
              <a:custGeom>
                <a:rect b="b" l="l" r="r" t="t"/>
                <a:pathLst>
                  <a:path extrusionOk="0" h="1239" w="44">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8"/>
              <p:cNvSpPr/>
              <p:nvPr/>
            </p:nvSpPr>
            <p:spPr>
              <a:xfrm>
                <a:off x="3778675" y="3263275"/>
                <a:ext cx="102625" cy="119075"/>
              </a:xfrm>
              <a:custGeom>
                <a:rect b="b" l="l" r="r" t="t"/>
                <a:pathLst>
                  <a:path extrusionOk="0" h="4763" w="4105">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8"/>
              <p:cNvSpPr/>
              <p:nvPr/>
            </p:nvSpPr>
            <p:spPr>
              <a:xfrm>
                <a:off x="3840375" y="2685525"/>
                <a:ext cx="6900" cy="21125"/>
              </a:xfrm>
              <a:custGeom>
                <a:rect b="b" l="l" r="r" t="t"/>
                <a:pathLst>
                  <a:path extrusionOk="0" h="845" w="276">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8"/>
              <p:cNvSpPr/>
              <p:nvPr/>
            </p:nvSpPr>
            <p:spPr>
              <a:xfrm>
                <a:off x="3877075" y="2700325"/>
                <a:ext cx="6900" cy="21150"/>
              </a:xfrm>
              <a:custGeom>
                <a:rect b="b" l="l" r="r" t="t"/>
                <a:pathLst>
                  <a:path extrusionOk="0" h="846" w="276">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8"/>
              <p:cNvSpPr/>
              <p:nvPr/>
            </p:nvSpPr>
            <p:spPr>
              <a:xfrm>
                <a:off x="3836100" y="2674725"/>
                <a:ext cx="24700" cy="11050"/>
              </a:xfrm>
              <a:custGeom>
                <a:rect b="b" l="l" r="r" t="t"/>
                <a:pathLst>
                  <a:path extrusionOk="0" h="442" w="988">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8"/>
              <p:cNvSpPr/>
              <p:nvPr/>
            </p:nvSpPr>
            <p:spPr>
              <a:xfrm>
                <a:off x="3871025" y="2688475"/>
                <a:ext cx="36825" cy="16700"/>
              </a:xfrm>
              <a:custGeom>
                <a:rect b="b" l="l" r="r" t="t"/>
                <a:pathLst>
                  <a:path extrusionOk="0" h="668" w="1473">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8"/>
              <p:cNvSpPr/>
              <p:nvPr/>
            </p:nvSpPr>
            <p:spPr>
              <a:xfrm>
                <a:off x="4085525" y="2897300"/>
                <a:ext cx="55075" cy="217150"/>
              </a:xfrm>
              <a:custGeom>
                <a:rect b="b" l="l" r="r" t="t"/>
                <a:pathLst>
                  <a:path extrusionOk="0" h="8686" w="2203">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8"/>
              <p:cNvSpPr/>
              <p:nvPr/>
            </p:nvSpPr>
            <p:spPr>
              <a:xfrm>
                <a:off x="3829475" y="2899425"/>
                <a:ext cx="42850" cy="221450"/>
              </a:xfrm>
              <a:custGeom>
                <a:rect b="b" l="l" r="r" t="t"/>
                <a:pathLst>
                  <a:path extrusionOk="0" h="8858" w="1714">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8"/>
              <p:cNvSpPr/>
              <p:nvPr/>
            </p:nvSpPr>
            <p:spPr>
              <a:xfrm>
                <a:off x="3502825" y="2985850"/>
                <a:ext cx="17575" cy="63175"/>
              </a:xfrm>
              <a:custGeom>
                <a:rect b="b" l="l" r="r" t="t"/>
                <a:pathLst>
                  <a:path extrusionOk="0" h="2527" w="703">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8"/>
              <p:cNvSpPr/>
              <p:nvPr/>
            </p:nvSpPr>
            <p:spPr>
              <a:xfrm>
                <a:off x="2976800" y="3567200"/>
                <a:ext cx="194150" cy="6800"/>
              </a:xfrm>
              <a:custGeom>
                <a:rect b="b" l="l" r="r" t="t"/>
                <a:pathLst>
                  <a:path extrusionOk="0" h="272" w="7766">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8"/>
              <p:cNvSpPr/>
              <p:nvPr/>
            </p:nvSpPr>
            <p:spPr>
              <a:xfrm>
                <a:off x="3615175" y="3251725"/>
                <a:ext cx="252125" cy="179100"/>
              </a:xfrm>
              <a:custGeom>
                <a:rect b="b" l="l" r="r" t="t"/>
                <a:pathLst>
                  <a:path extrusionOk="0" h="7164" w="10085">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8"/>
              <p:cNvSpPr/>
              <p:nvPr/>
            </p:nvSpPr>
            <p:spPr>
              <a:xfrm>
                <a:off x="3832850" y="2600350"/>
                <a:ext cx="180400" cy="139375"/>
              </a:xfrm>
              <a:custGeom>
                <a:rect b="b" l="l" r="r" t="t"/>
                <a:pathLst>
                  <a:path extrusionOk="0" h="5575" w="7216">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8"/>
              <p:cNvSpPr/>
              <p:nvPr/>
            </p:nvSpPr>
            <p:spPr>
              <a:xfrm>
                <a:off x="3990125" y="2724375"/>
                <a:ext cx="163925" cy="168625"/>
              </a:xfrm>
              <a:custGeom>
                <a:rect b="b" l="l" r="r" t="t"/>
                <a:pathLst>
                  <a:path extrusionOk="0" h="6745" w="6557">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8"/>
              <p:cNvSpPr/>
              <p:nvPr/>
            </p:nvSpPr>
            <p:spPr>
              <a:xfrm>
                <a:off x="3618275" y="3396125"/>
                <a:ext cx="249650" cy="35225"/>
              </a:xfrm>
              <a:custGeom>
                <a:rect b="b" l="l" r="r" t="t"/>
                <a:pathLst>
                  <a:path extrusionOk="0" h="1409" w="9986">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8"/>
              <p:cNvSpPr/>
              <p:nvPr/>
            </p:nvSpPr>
            <p:spPr>
              <a:xfrm>
                <a:off x="3346475" y="2915025"/>
                <a:ext cx="29975" cy="23075"/>
              </a:xfrm>
              <a:custGeom>
                <a:rect b="b" l="l" r="r" t="t"/>
                <a:pathLst>
                  <a:path extrusionOk="0" h="923" w="1199">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8"/>
              <p:cNvSpPr/>
              <p:nvPr/>
            </p:nvSpPr>
            <p:spPr>
              <a:xfrm>
                <a:off x="3353725" y="2900700"/>
                <a:ext cx="30875" cy="26975"/>
              </a:xfrm>
              <a:custGeom>
                <a:rect b="b" l="l" r="r" t="t"/>
                <a:pathLst>
                  <a:path extrusionOk="0" h="1079" w="1235">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8"/>
              <p:cNvSpPr/>
              <p:nvPr/>
            </p:nvSpPr>
            <p:spPr>
              <a:xfrm>
                <a:off x="3364750" y="2888275"/>
                <a:ext cx="29150" cy="29025"/>
              </a:xfrm>
              <a:custGeom>
                <a:rect b="b" l="l" r="r" t="t"/>
                <a:pathLst>
                  <a:path extrusionOk="0" h="1161" w="1166">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8"/>
              <p:cNvSpPr/>
              <p:nvPr/>
            </p:nvSpPr>
            <p:spPr>
              <a:xfrm>
                <a:off x="3373100" y="2886875"/>
                <a:ext cx="51975" cy="81575"/>
              </a:xfrm>
              <a:custGeom>
                <a:rect b="b" l="l" r="r" t="t"/>
                <a:pathLst>
                  <a:path extrusionOk="0" h="3263" w="2079">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8"/>
              <p:cNvSpPr/>
              <p:nvPr/>
            </p:nvSpPr>
            <p:spPr>
              <a:xfrm>
                <a:off x="3376350" y="2886175"/>
                <a:ext cx="46400" cy="35750"/>
              </a:xfrm>
              <a:custGeom>
                <a:rect b="b" l="l" r="r" t="t"/>
                <a:pathLst>
                  <a:path extrusionOk="0" h="1430" w="1856">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8"/>
              <p:cNvSpPr/>
              <p:nvPr/>
            </p:nvSpPr>
            <p:spPr>
              <a:xfrm>
                <a:off x="2974500" y="2561175"/>
                <a:ext cx="1569875" cy="1016150"/>
              </a:xfrm>
              <a:custGeom>
                <a:rect b="b" l="l" r="r" t="t"/>
                <a:pathLst>
                  <a:path extrusionOk="0" h="40646" w="62795">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8"/>
              <p:cNvSpPr/>
              <p:nvPr/>
            </p:nvSpPr>
            <p:spPr>
              <a:xfrm>
                <a:off x="3493200" y="3075925"/>
                <a:ext cx="320900" cy="260475"/>
              </a:xfrm>
              <a:custGeom>
                <a:rect b="b" l="l" r="r" t="t"/>
                <a:pathLst>
                  <a:path extrusionOk="0" h="10419" w="12836">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8"/>
              <p:cNvSpPr/>
              <p:nvPr/>
            </p:nvSpPr>
            <p:spPr>
              <a:xfrm>
                <a:off x="3137250" y="3467900"/>
                <a:ext cx="9950" cy="14600"/>
              </a:xfrm>
              <a:custGeom>
                <a:rect b="b" l="l" r="r" t="t"/>
                <a:pathLst>
                  <a:path extrusionOk="0" h="584" w="398">
                    <a:moveTo>
                      <a:pt x="352" y="1"/>
                    </a:moveTo>
                    <a:lnTo>
                      <a:pt x="0" y="554"/>
                    </a:lnTo>
                    <a:lnTo>
                      <a:pt x="46" y="583"/>
                    </a:lnTo>
                    <a:lnTo>
                      <a:pt x="398" y="30"/>
                    </a:lnTo>
                    <a:lnTo>
                      <a:pt x="352" y="1"/>
                    </a:ln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8"/>
              <p:cNvSpPr/>
              <p:nvPr/>
            </p:nvSpPr>
            <p:spPr>
              <a:xfrm>
                <a:off x="3177750" y="3513275"/>
                <a:ext cx="8950" cy="9200"/>
              </a:xfrm>
              <a:custGeom>
                <a:rect b="b" l="l" r="r" t="t"/>
                <a:pathLst>
                  <a:path extrusionOk="0" h="368" w="358">
                    <a:moveTo>
                      <a:pt x="319" y="1"/>
                    </a:moveTo>
                    <a:lnTo>
                      <a:pt x="1" y="331"/>
                    </a:lnTo>
                    <a:lnTo>
                      <a:pt x="41" y="367"/>
                    </a:lnTo>
                    <a:lnTo>
                      <a:pt x="357" y="37"/>
                    </a:lnTo>
                    <a:lnTo>
                      <a:pt x="319" y="1"/>
                    </a:ln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8"/>
              <p:cNvSpPr/>
              <p:nvPr/>
            </p:nvSpPr>
            <p:spPr>
              <a:xfrm>
                <a:off x="3125425" y="3449900"/>
                <a:ext cx="72300" cy="81675"/>
              </a:xfrm>
              <a:custGeom>
                <a:rect b="b" l="l" r="r" t="t"/>
                <a:pathLst>
                  <a:path extrusionOk="0" h="3267" w="2892">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8"/>
              <p:cNvSpPr/>
              <p:nvPr/>
            </p:nvSpPr>
            <p:spPr>
              <a:xfrm>
                <a:off x="3440875" y="3485900"/>
                <a:ext cx="26625" cy="90875"/>
              </a:xfrm>
              <a:custGeom>
                <a:rect b="b" l="l" r="r" t="t"/>
                <a:pathLst>
                  <a:path extrusionOk="0" h="3635" w="1065">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8"/>
              <p:cNvSpPr/>
              <p:nvPr/>
            </p:nvSpPr>
            <p:spPr>
              <a:xfrm>
                <a:off x="3555350" y="3102875"/>
                <a:ext cx="159450" cy="36275"/>
              </a:xfrm>
              <a:custGeom>
                <a:rect b="b" l="l" r="r" t="t"/>
                <a:pathLst>
                  <a:path extrusionOk="0" h="1451" w="6378">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8"/>
              <p:cNvSpPr/>
              <p:nvPr/>
            </p:nvSpPr>
            <p:spPr>
              <a:xfrm>
                <a:off x="3762750" y="3232900"/>
                <a:ext cx="54100" cy="65825"/>
              </a:xfrm>
              <a:custGeom>
                <a:rect b="b" l="l" r="r" t="t"/>
                <a:pathLst>
                  <a:path extrusionOk="0" h="2633" w="2164">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8"/>
              <p:cNvSpPr/>
              <p:nvPr/>
            </p:nvSpPr>
            <p:spPr>
              <a:xfrm>
                <a:off x="3804975" y="3223000"/>
                <a:ext cx="30500" cy="36100"/>
              </a:xfrm>
              <a:custGeom>
                <a:rect b="b" l="l" r="r" t="t"/>
                <a:pathLst>
                  <a:path extrusionOk="0" h="1444" w="122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39"/>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91" name="Google Shape;991;p39"/>
          <p:cNvSpPr txBox="1"/>
          <p:nvPr/>
        </p:nvSpPr>
        <p:spPr>
          <a:xfrm>
            <a:off x="715100" y="1242400"/>
            <a:ext cx="7713900" cy="260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Golos Text"/>
                <a:ea typeface="Golos Text"/>
                <a:cs typeface="Golos Text"/>
                <a:sym typeface="Golos Text"/>
              </a:rPr>
              <a:t>Did you like the resources in this template? Get them for free on our other websites: </a:t>
            </a:r>
            <a:endParaRPr>
              <a:solidFill>
                <a:schemeClr val="dk1"/>
              </a:solidFill>
              <a:latin typeface="Golos Text"/>
              <a:ea typeface="Golos Text"/>
              <a:cs typeface="Golos Text"/>
              <a:sym typeface="Golos Text"/>
            </a:endParaRPr>
          </a:p>
          <a:p>
            <a:pPr indent="0" lvl="0" marL="0" rtl="0" algn="l">
              <a:lnSpc>
                <a:spcPct val="115000"/>
              </a:lnSpc>
              <a:spcBef>
                <a:spcPts val="1000"/>
              </a:spcBef>
              <a:spcAft>
                <a:spcPts val="0"/>
              </a:spcAft>
              <a:buNone/>
            </a:pPr>
            <a:r>
              <a:rPr lang="en" sz="2000">
                <a:solidFill>
                  <a:schemeClr val="dk1"/>
                </a:solidFill>
                <a:latin typeface="Golos Text Medium"/>
                <a:ea typeface="Golos Text Medium"/>
                <a:cs typeface="Golos Text Medium"/>
                <a:sym typeface="Golos Text Medium"/>
              </a:rPr>
              <a:t>Vectors</a:t>
            </a:r>
            <a:endParaRPr sz="2000">
              <a:solidFill>
                <a:schemeClr val="dk1"/>
              </a:solidFill>
              <a:latin typeface="Golos Text Medium"/>
              <a:ea typeface="Golos Text Medium"/>
              <a:cs typeface="Golos Text Medium"/>
              <a:sym typeface="Golos Text Medium"/>
            </a:endParaRPr>
          </a:p>
          <a:p>
            <a:pPr indent="-317500" lvl="0" marL="457200" rtl="0" algn="l">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4"/>
              </a:rPr>
              <a:t>Chat bot composition with collage of flat chat bubbles character of robot and guy at computer vector illustration</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5"/>
              </a:rPr>
              <a:t>Free vector white wall texture</a:t>
            </a:r>
            <a:endParaRPr>
              <a:solidFill>
                <a:schemeClr val="dk1"/>
              </a:solidFill>
              <a:latin typeface="Golos Text"/>
              <a:ea typeface="Golos Text"/>
              <a:cs typeface="Golos Text"/>
              <a:sym typeface="Golos Tex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ph type="title"/>
          </p:nvPr>
        </p:nvSpPr>
        <p:spPr>
          <a:xfrm>
            <a:off x="715100" y="15472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85" name="Google Shape;185;p22"/>
          <p:cNvSpPr txBox="1"/>
          <p:nvPr>
            <p:ph idx="1" type="subTitle"/>
          </p:nvPr>
        </p:nvSpPr>
        <p:spPr>
          <a:xfrm>
            <a:off x="2050814" y="15472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186" name="Google Shape;186;p22"/>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cxnSp>
        <p:nvCxnSpPr>
          <p:cNvPr id="187" name="Google Shape;187;p22"/>
          <p:cNvCxnSpPr/>
          <p:nvPr/>
        </p:nvCxnSpPr>
        <p:spPr>
          <a:xfrm>
            <a:off x="1259000" y="1788550"/>
            <a:ext cx="552600" cy="0"/>
          </a:xfrm>
          <a:prstGeom prst="straightConnector1">
            <a:avLst/>
          </a:prstGeom>
          <a:noFill/>
          <a:ln cap="flat" cmpd="sng" w="19050">
            <a:solidFill>
              <a:schemeClr val="dk1"/>
            </a:solidFill>
            <a:prstDash val="solid"/>
            <a:round/>
            <a:headEnd len="med" w="med" type="none"/>
            <a:tailEnd len="med" w="med" type="stealth"/>
          </a:ln>
        </p:spPr>
      </p:cxnSp>
      <p:sp>
        <p:nvSpPr>
          <p:cNvPr id="188" name="Google Shape;188;p22"/>
          <p:cNvSpPr txBox="1"/>
          <p:nvPr>
            <p:ph idx="3" type="title"/>
          </p:nvPr>
        </p:nvSpPr>
        <p:spPr>
          <a:xfrm>
            <a:off x="715100" y="22249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89" name="Google Shape;189;p22"/>
          <p:cNvSpPr txBox="1"/>
          <p:nvPr>
            <p:ph idx="4" type="subTitle"/>
          </p:nvPr>
        </p:nvSpPr>
        <p:spPr>
          <a:xfrm>
            <a:off x="2050814" y="22249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190" name="Google Shape;190;p22"/>
          <p:cNvSpPr txBox="1"/>
          <p:nvPr>
            <p:ph idx="5" type="title"/>
          </p:nvPr>
        </p:nvSpPr>
        <p:spPr>
          <a:xfrm>
            <a:off x="715100" y="29026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91" name="Google Shape;191;p22"/>
          <p:cNvSpPr txBox="1"/>
          <p:nvPr>
            <p:ph idx="6" type="subTitle"/>
          </p:nvPr>
        </p:nvSpPr>
        <p:spPr>
          <a:xfrm>
            <a:off x="2050814" y="29026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Main uses of artificial intelligence</a:t>
            </a:r>
            <a:endParaRPr/>
          </a:p>
        </p:txBody>
      </p:sp>
      <p:sp>
        <p:nvSpPr>
          <p:cNvPr id="192" name="Google Shape;192;p22"/>
          <p:cNvSpPr txBox="1"/>
          <p:nvPr>
            <p:ph idx="7" type="title"/>
          </p:nvPr>
        </p:nvSpPr>
        <p:spPr>
          <a:xfrm>
            <a:off x="715100" y="35803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93" name="Google Shape;193;p22"/>
          <p:cNvSpPr txBox="1"/>
          <p:nvPr>
            <p:ph idx="8" type="subTitle"/>
          </p:nvPr>
        </p:nvSpPr>
        <p:spPr>
          <a:xfrm>
            <a:off x="2050814" y="35803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cxnSp>
        <p:nvCxnSpPr>
          <p:cNvPr id="194" name="Google Shape;194;p22"/>
          <p:cNvCxnSpPr/>
          <p:nvPr/>
        </p:nvCxnSpPr>
        <p:spPr>
          <a:xfrm>
            <a:off x="1259000" y="24660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5" name="Google Shape;195;p22"/>
          <p:cNvCxnSpPr/>
          <p:nvPr/>
        </p:nvCxnSpPr>
        <p:spPr>
          <a:xfrm>
            <a:off x="1259000" y="31435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6" name="Google Shape;196;p22"/>
          <p:cNvCxnSpPr/>
          <p:nvPr/>
        </p:nvCxnSpPr>
        <p:spPr>
          <a:xfrm>
            <a:off x="1259000" y="3821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5" name="Shape 995"/>
        <p:cNvGrpSpPr/>
        <p:nvPr/>
      </p:nvGrpSpPr>
      <p:grpSpPr>
        <a:xfrm>
          <a:off x="0" y="0"/>
          <a:ext cx="0" cy="0"/>
          <a:chOff x="0" y="0"/>
          <a:chExt cx="0" cy="0"/>
        </a:xfrm>
      </p:grpSpPr>
      <p:sp>
        <p:nvSpPr>
          <p:cNvPr id="996" name="Google Shape;996;p4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997" name="Google Shape;997;p4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1" name="Shape 1001"/>
        <p:cNvGrpSpPr/>
        <p:nvPr/>
      </p:nvGrpSpPr>
      <p:grpSpPr>
        <a:xfrm>
          <a:off x="0" y="0"/>
          <a:ext cx="0" cy="0"/>
          <a:chOff x="0" y="0"/>
          <a:chExt cx="0" cy="0"/>
        </a:xfrm>
      </p:grpSpPr>
      <p:sp>
        <p:nvSpPr>
          <p:cNvPr id="1002" name="Google Shape;1002;p4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003" name="Google Shape;1003;p4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7" name="Shape 1007"/>
        <p:cNvGrpSpPr/>
        <p:nvPr/>
      </p:nvGrpSpPr>
      <p:grpSpPr>
        <a:xfrm>
          <a:off x="0" y="0"/>
          <a:ext cx="0" cy="0"/>
          <a:chOff x="0" y="0"/>
          <a:chExt cx="0" cy="0"/>
        </a:xfrm>
      </p:grpSpPr>
      <p:sp>
        <p:nvSpPr>
          <p:cNvPr id="1008" name="Google Shape;1008;p42"/>
          <p:cNvSpPr txBox="1"/>
          <p:nvPr/>
        </p:nvSpPr>
        <p:spPr>
          <a:xfrm>
            <a:off x="716700" y="1259975"/>
            <a:ext cx="7710600" cy="82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indent="0" lvl="0" marL="0" rtl="0" algn="ctr">
              <a:spcBef>
                <a:spcPts val="1000"/>
              </a:spcBef>
              <a:spcAft>
                <a:spcPts val="0"/>
              </a:spcAft>
              <a:buClr>
                <a:schemeClr val="dk1"/>
              </a:buClr>
              <a:buSzPts val="1100"/>
              <a:buFont typeface="Arial"/>
              <a:buNone/>
            </a:pPr>
            <a:r>
              <a:rPr b="1" lang="en" sz="1100">
                <a:solidFill>
                  <a:srgbClr val="FFFFFF"/>
                </a:solidFill>
              </a:rPr>
              <a:t>Golos Text</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https://fonts.google.com/specimen/Golos+Text</a:t>
            </a:r>
            <a:r>
              <a:rPr lang="en" sz="1100">
                <a:solidFill>
                  <a:srgbClr val="FFFFFF"/>
                </a:solidFill>
              </a:rPr>
              <a:t>)</a:t>
            </a:r>
            <a:endParaRPr sz="1100">
              <a:solidFill>
                <a:srgbClr val="FFFFFF"/>
              </a:solidFill>
            </a:endParaRPr>
          </a:p>
        </p:txBody>
      </p:sp>
      <p:sp>
        <p:nvSpPr>
          <p:cNvPr id="1009" name="Google Shape;1009;p42"/>
          <p:cNvSpPr/>
          <p:nvPr/>
        </p:nvSpPr>
        <p:spPr>
          <a:xfrm>
            <a:off x="2583563" y="2499200"/>
            <a:ext cx="791400" cy="754200"/>
          </a:xfrm>
          <a:prstGeom prst="roundRect">
            <a:avLst>
              <a:gd fmla="val 16667" name="adj"/>
            </a:avLst>
          </a:prstGeom>
          <a:solidFill>
            <a:srgbClr val="33374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2"/>
          <p:cNvSpPr/>
          <p:nvPr/>
        </p:nvSpPr>
        <p:spPr>
          <a:xfrm>
            <a:off x="3645382" y="2499200"/>
            <a:ext cx="791400" cy="754200"/>
          </a:xfrm>
          <a:prstGeom prst="roundRect">
            <a:avLst>
              <a:gd fmla="val 16667" name="adj"/>
            </a:avLst>
          </a:prstGeom>
          <a:solidFill>
            <a:srgbClr val="5B62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2"/>
          <p:cNvSpPr/>
          <p:nvPr/>
        </p:nvSpPr>
        <p:spPr>
          <a:xfrm>
            <a:off x="4707202" y="2499200"/>
            <a:ext cx="791400" cy="754200"/>
          </a:xfrm>
          <a:prstGeom prst="roundRect">
            <a:avLst>
              <a:gd fmla="val 16667" name="adj"/>
            </a:avLst>
          </a:prstGeom>
          <a:solidFill>
            <a:srgbClr val="C8D3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2"/>
          <p:cNvSpPr txBox="1"/>
          <p:nvPr/>
        </p:nvSpPr>
        <p:spPr>
          <a:xfrm>
            <a:off x="2583563"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#333746</a:t>
            </a:r>
            <a:endParaRPr sz="1000">
              <a:solidFill>
                <a:srgbClr val="FFFFFF"/>
              </a:solidFill>
            </a:endParaRPr>
          </a:p>
        </p:txBody>
      </p:sp>
      <p:sp>
        <p:nvSpPr>
          <p:cNvPr id="1013" name="Google Shape;1013;p42"/>
          <p:cNvSpPr txBox="1"/>
          <p:nvPr/>
        </p:nvSpPr>
        <p:spPr>
          <a:xfrm>
            <a:off x="3645388"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#5b627d</a:t>
            </a:r>
            <a:endParaRPr sz="1000">
              <a:solidFill>
                <a:srgbClr val="FFFFFF"/>
              </a:solidFill>
            </a:endParaRPr>
          </a:p>
        </p:txBody>
      </p:sp>
      <p:sp>
        <p:nvSpPr>
          <p:cNvPr id="1014" name="Google Shape;1014;p42"/>
          <p:cNvSpPr txBox="1"/>
          <p:nvPr/>
        </p:nvSpPr>
        <p:spPr>
          <a:xfrm>
            <a:off x="4707213"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#c8d3f4</a:t>
            </a:r>
            <a:endParaRPr sz="1000"/>
          </a:p>
        </p:txBody>
      </p:sp>
      <p:sp>
        <p:nvSpPr>
          <p:cNvPr id="1015" name="Google Shape;1015;p42"/>
          <p:cNvSpPr/>
          <p:nvPr/>
        </p:nvSpPr>
        <p:spPr>
          <a:xfrm>
            <a:off x="5769038" y="2499200"/>
            <a:ext cx="791400" cy="754200"/>
          </a:xfrm>
          <a:prstGeom prst="roundRect">
            <a:avLst>
              <a:gd fmla="val 16667" name="adj"/>
            </a:avLst>
          </a:prstGeom>
          <a:solidFill>
            <a:srgbClr val="E6E9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2"/>
          <p:cNvSpPr txBox="1"/>
          <p:nvPr/>
        </p:nvSpPr>
        <p:spPr>
          <a:xfrm>
            <a:off x="5769038"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#e6e9f8</a:t>
            </a:r>
            <a:endParaRPr sz="1000"/>
          </a:p>
        </p:txBody>
      </p:sp>
      <p:sp>
        <p:nvSpPr>
          <p:cNvPr id="1017" name="Google Shape;1017;p42"/>
          <p:cNvSpPr/>
          <p:nvPr/>
        </p:nvSpPr>
        <p:spPr>
          <a:xfrm>
            <a:off x="2583563" y="3430300"/>
            <a:ext cx="791400" cy="754200"/>
          </a:xfrm>
          <a:prstGeom prst="roundRect">
            <a:avLst>
              <a:gd fmla="val 16667" name="adj"/>
            </a:avLst>
          </a:prstGeom>
          <a:solidFill>
            <a:srgbClr val="6D6A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2"/>
          <p:cNvSpPr/>
          <p:nvPr/>
        </p:nvSpPr>
        <p:spPr>
          <a:xfrm>
            <a:off x="3645382" y="3430300"/>
            <a:ext cx="791400" cy="754200"/>
          </a:xfrm>
          <a:prstGeom prst="roundRect">
            <a:avLst>
              <a:gd fmla="val 16667" name="adj"/>
            </a:avLst>
          </a:prstGeom>
          <a:solidFill>
            <a:srgbClr val="EDBB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2"/>
          <p:cNvSpPr/>
          <p:nvPr/>
        </p:nvSpPr>
        <p:spPr>
          <a:xfrm>
            <a:off x="4707202" y="3430300"/>
            <a:ext cx="791400" cy="754200"/>
          </a:xfrm>
          <a:prstGeom prst="roundRect">
            <a:avLst>
              <a:gd fmla="val 16667" name="adj"/>
            </a:avLst>
          </a:prstGeom>
          <a:solidFill>
            <a:srgbClr val="E67CB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2"/>
          <p:cNvSpPr txBox="1"/>
          <p:nvPr/>
        </p:nvSpPr>
        <p:spPr>
          <a:xfrm>
            <a:off x="2583563"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#6d6af7</a:t>
            </a:r>
            <a:endParaRPr sz="1000">
              <a:solidFill>
                <a:srgbClr val="FFFFFF"/>
              </a:solidFill>
            </a:endParaRPr>
          </a:p>
        </p:txBody>
      </p:sp>
      <p:sp>
        <p:nvSpPr>
          <p:cNvPr id="1021" name="Google Shape;1021;p42"/>
          <p:cNvSpPr txBox="1"/>
          <p:nvPr/>
        </p:nvSpPr>
        <p:spPr>
          <a:xfrm>
            <a:off x="3645388"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#edbbd8</a:t>
            </a:r>
            <a:endParaRPr sz="1000"/>
          </a:p>
        </p:txBody>
      </p:sp>
      <p:sp>
        <p:nvSpPr>
          <p:cNvPr id="1022" name="Google Shape;1022;p42"/>
          <p:cNvSpPr txBox="1"/>
          <p:nvPr/>
        </p:nvSpPr>
        <p:spPr>
          <a:xfrm>
            <a:off x="4707213"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#e67cb9</a:t>
            </a:r>
            <a:endParaRPr sz="1000"/>
          </a:p>
        </p:txBody>
      </p:sp>
      <p:sp>
        <p:nvSpPr>
          <p:cNvPr id="1023" name="Google Shape;1023;p42"/>
          <p:cNvSpPr/>
          <p:nvPr/>
        </p:nvSpPr>
        <p:spPr>
          <a:xfrm>
            <a:off x="5769038" y="34303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2"/>
          <p:cNvSpPr txBox="1"/>
          <p:nvPr/>
        </p:nvSpPr>
        <p:spPr>
          <a:xfrm>
            <a:off x="5769038"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1025" name="Google Shape;1025;p4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 name="Shape 1029"/>
        <p:cNvGrpSpPr/>
        <p:nvPr/>
      </p:nvGrpSpPr>
      <p:grpSpPr>
        <a:xfrm>
          <a:off x="0" y="0"/>
          <a:ext cx="0" cy="0"/>
          <a:chOff x="0" y="0"/>
          <a:chExt cx="0" cy="0"/>
        </a:xfrm>
      </p:grpSpPr>
      <p:sp>
        <p:nvSpPr>
          <p:cNvPr id="1030" name="Google Shape;1030;p43"/>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031" name="Google Shape;1031;p4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032" name="Google Shape;1032;p4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033" name="Google Shape;1033;p4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034" name="Google Shape;1034;p4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035" name="Google Shape;1035;p4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036" name="Google Shape;1036;p4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037" name="Google Shape;1037;p4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038" name="Google Shape;1038;p4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039" name="Google Shape;1039;p4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040" name="Google Shape;1040;p4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041" name="Google Shape;1041;p4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5" name="Shape 1045"/>
        <p:cNvGrpSpPr/>
        <p:nvPr/>
      </p:nvGrpSpPr>
      <p:grpSpPr>
        <a:xfrm>
          <a:off x="0" y="0"/>
          <a:ext cx="0" cy="0"/>
          <a:chOff x="0" y="0"/>
          <a:chExt cx="0" cy="0"/>
        </a:xfrm>
      </p:grpSpPr>
      <p:sp>
        <p:nvSpPr>
          <p:cNvPr id="1046" name="Google Shape;1046;p44"/>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1047" name="Google Shape;1047;p44"/>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1048" name="Google Shape;1048;p44"/>
          <p:cNvGrpSpPr/>
          <p:nvPr/>
        </p:nvGrpSpPr>
        <p:grpSpPr>
          <a:xfrm>
            <a:off x="5048544" y="3019584"/>
            <a:ext cx="442841" cy="514271"/>
            <a:chOff x="4727025" y="1332775"/>
            <a:chExt cx="59900" cy="69625"/>
          </a:xfrm>
        </p:grpSpPr>
        <p:sp>
          <p:nvSpPr>
            <p:cNvPr id="1049" name="Google Shape;1049;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4"/>
          <p:cNvGrpSpPr/>
          <p:nvPr/>
        </p:nvGrpSpPr>
        <p:grpSpPr>
          <a:xfrm>
            <a:off x="5723860" y="2267072"/>
            <a:ext cx="500909" cy="500899"/>
            <a:chOff x="4820425" y="1329900"/>
            <a:chExt cx="70175" cy="70350"/>
          </a:xfrm>
        </p:grpSpPr>
        <p:sp>
          <p:nvSpPr>
            <p:cNvPr id="1052" name="Google Shape;1052;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44"/>
          <p:cNvGrpSpPr/>
          <p:nvPr/>
        </p:nvGrpSpPr>
        <p:grpSpPr>
          <a:xfrm>
            <a:off x="6376484" y="2278862"/>
            <a:ext cx="538135" cy="493119"/>
            <a:chOff x="4903200" y="1331525"/>
            <a:chExt cx="73575" cy="67425"/>
          </a:xfrm>
        </p:grpSpPr>
        <p:sp>
          <p:nvSpPr>
            <p:cNvPr id="1057" name="Google Shape;1057;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58" name="Google Shape;1058;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44"/>
          <p:cNvGrpSpPr/>
          <p:nvPr/>
        </p:nvGrpSpPr>
        <p:grpSpPr>
          <a:xfrm>
            <a:off x="5636435" y="3020840"/>
            <a:ext cx="544563" cy="511895"/>
            <a:chOff x="4815575" y="1416800"/>
            <a:chExt cx="73750" cy="71400"/>
          </a:xfrm>
        </p:grpSpPr>
        <p:sp>
          <p:nvSpPr>
            <p:cNvPr id="1060" name="Google Shape;1060;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4"/>
          <p:cNvGrpSpPr/>
          <p:nvPr/>
        </p:nvGrpSpPr>
        <p:grpSpPr>
          <a:xfrm>
            <a:off x="6333060" y="3020546"/>
            <a:ext cx="602914" cy="512477"/>
            <a:chOff x="4902475" y="1418875"/>
            <a:chExt cx="74500" cy="63775"/>
          </a:xfrm>
        </p:grpSpPr>
        <p:sp>
          <p:nvSpPr>
            <p:cNvPr id="1064" name="Google Shape;1064;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4"/>
          <p:cNvGrpSpPr/>
          <p:nvPr/>
        </p:nvGrpSpPr>
        <p:grpSpPr>
          <a:xfrm>
            <a:off x="5748932" y="3759785"/>
            <a:ext cx="515391" cy="525699"/>
            <a:chOff x="4818100" y="1507675"/>
            <a:chExt cx="71225" cy="71625"/>
          </a:xfrm>
        </p:grpSpPr>
        <p:sp>
          <p:nvSpPr>
            <p:cNvPr id="1067" name="Google Shape;1067;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44"/>
          <p:cNvGrpSpPr/>
          <p:nvPr/>
        </p:nvGrpSpPr>
        <p:grpSpPr>
          <a:xfrm>
            <a:off x="5087034" y="3781317"/>
            <a:ext cx="522956" cy="489869"/>
            <a:chOff x="4721450" y="1509475"/>
            <a:chExt cx="79350" cy="74325"/>
          </a:xfrm>
        </p:grpSpPr>
        <p:sp>
          <p:nvSpPr>
            <p:cNvPr id="1072" name="Google Shape;1072;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44"/>
          <p:cNvGrpSpPr/>
          <p:nvPr/>
        </p:nvGrpSpPr>
        <p:grpSpPr>
          <a:xfrm>
            <a:off x="6410277" y="3761069"/>
            <a:ext cx="525704" cy="535436"/>
            <a:chOff x="4906800" y="1507500"/>
            <a:chExt cx="70350" cy="71075"/>
          </a:xfrm>
        </p:grpSpPr>
        <p:sp>
          <p:nvSpPr>
            <p:cNvPr id="1077" name="Google Shape;1077;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44"/>
          <p:cNvGrpSpPr/>
          <p:nvPr/>
        </p:nvGrpSpPr>
        <p:grpSpPr>
          <a:xfrm>
            <a:off x="4443099" y="2267050"/>
            <a:ext cx="508054" cy="508095"/>
            <a:chOff x="3736598" y="2170606"/>
            <a:chExt cx="404889" cy="404889"/>
          </a:xfrm>
        </p:grpSpPr>
        <p:sp>
          <p:nvSpPr>
            <p:cNvPr id="1083" name="Google Shape;1083;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4"/>
          <p:cNvGrpSpPr/>
          <p:nvPr/>
        </p:nvGrpSpPr>
        <p:grpSpPr>
          <a:xfrm>
            <a:off x="3731139" y="2267145"/>
            <a:ext cx="575790" cy="507904"/>
            <a:chOff x="3161917" y="2170682"/>
            <a:chExt cx="458870" cy="404737"/>
          </a:xfrm>
        </p:grpSpPr>
        <p:sp>
          <p:nvSpPr>
            <p:cNvPr id="1088" name="Google Shape;1088;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89" name="Google Shape;1089;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44"/>
          <p:cNvGrpSpPr/>
          <p:nvPr/>
        </p:nvGrpSpPr>
        <p:grpSpPr>
          <a:xfrm>
            <a:off x="3758669" y="3027517"/>
            <a:ext cx="520730" cy="498567"/>
            <a:chOff x="3179914" y="2889488"/>
            <a:chExt cx="422876" cy="404911"/>
          </a:xfrm>
        </p:grpSpPr>
        <p:sp>
          <p:nvSpPr>
            <p:cNvPr id="1092" name="Google Shape;1092;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44"/>
          <p:cNvGrpSpPr/>
          <p:nvPr/>
        </p:nvGrpSpPr>
        <p:grpSpPr>
          <a:xfrm>
            <a:off x="4387349" y="3027477"/>
            <a:ext cx="516145" cy="498648"/>
            <a:chOff x="3729467" y="2889422"/>
            <a:chExt cx="419153" cy="404977"/>
          </a:xfrm>
        </p:grpSpPr>
        <p:sp>
          <p:nvSpPr>
            <p:cNvPr id="1099" name="Google Shape;1099;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 name="Google Shape;1106;p4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 name="Google Shape;1110;p44"/>
          <p:cNvGrpSpPr/>
          <p:nvPr/>
        </p:nvGrpSpPr>
        <p:grpSpPr>
          <a:xfrm>
            <a:off x="7107677" y="2474362"/>
            <a:ext cx="166473" cy="141497"/>
            <a:chOff x="4660325" y="1866850"/>
            <a:chExt cx="68350" cy="58100"/>
          </a:xfrm>
        </p:grpSpPr>
        <p:sp>
          <p:nvSpPr>
            <p:cNvPr id="1111" name="Google Shape;1111;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44"/>
          <p:cNvGrpSpPr/>
          <p:nvPr/>
        </p:nvGrpSpPr>
        <p:grpSpPr>
          <a:xfrm>
            <a:off x="7417022" y="2500086"/>
            <a:ext cx="162515" cy="90049"/>
            <a:chOff x="4791775" y="1877500"/>
            <a:chExt cx="66725" cy="36975"/>
          </a:xfrm>
        </p:grpSpPr>
        <p:sp>
          <p:nvSpPr>
            <p:cNvPr id="1114" name="Google Shape;1114;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44"/>
          <p:cNvGrpSpPr/>
          <p:nvPr/>
        </p:nvGrpSpPr>
        <p:grpSpPr>
          <a:xfrm>
            <a:off x="7738734" y="2500086"/>
            <a:ext cx="144979" cy="90049"/>
            <a:chOff x="4923925" y="1877500"/>
            <a:chExt cx="59525" cy="36975"/>
          </a:xfrm>
        </p:grpSpPr>
        <p:sp>
          <p:nvSpPr>
            <p:cNvPr id="1117" name="Google Shape;1117;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44"/>
          <p:cNvGrpSpPr/>
          <p:nvPr/>
        </p:nvGrpSpPr>
        <p:grpSpPr>
          <a:xfrm>
            <a:off x="8033226" y="2482277"/>
            <a:ext cx="141447" cy="125667"/>
            <a:chOff x="5058450" y="1870100"/>
            <a:chExt cx="58075" cy="51600"/>
          </a:xfrm>
        </p:grpSpPr>
        <p:sp>
          <p:nvSpPr>
            <p:cNvPr id="1120" name="Google Shape;1120;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44"/>
          <p:cNvGrpSpPr/>
          <p:nvPr/>
        </p:nvGrpSpPr>
        <p:grpSpPr>
          <a:xfrm>
            <a:off x="7447741" y="2904685"/>
            <a:ext cx="101077" cy="107645"/>
            <a:chOff x="4811425" y="2065025"/>
            <a:chExt cx="41500" cy="44200"/>
          </a:xfrm>
        </p:grpSpPr>
        <p:sp>
          <p:nvSpPr>
            <p:cNvPr id="1123" name="Google Shape;1123;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44"/>
          <p:cNvGrpSpPr/>
          <p:nvPr/>
        </p:nvGrpSpPr>
        <p:grpSpPr>
          <a:xfrm>
            <a:off x="7740178" y="2904898"/>
            <a:ext cx="120867" cy="107218"/>
            <a:chOff x="4929875" y="2065025"/>
            <a:chExt cx="49625" cy="44025"/>
          </a:xfrm>
        </p:grpSpPr>
        <p:sp>
          <p:nvSpPr>
            <p:cNvPr id="1126" name="Google Shape;1126;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4"/>
          <p:cNvGrpSpPr/>
          <p:nvPr/>
        </p:nvGrpSpPr>
        <p:grpSpPr>
          <a:xfrm>
            <a:off x="8068847" y="2907912"/>
            <a:ext cx="70206" cy="101191"/>
            <a:chOff x="5083925" y="2066350"/>
            <a:chExt cx="28825" cy="41550"/>
          </a:xfrm>
        </p:grpSpPr>
        <p:sp>
          <p:nvSpPr>
            <p:cNvPr id="1129" name="Google Shape;1129;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4"/>
          <p:cNvGrpSpPr/>
          <p:nvPr/>
        </p:nvGrpSpPr>
        <p:grpSpPr>
          <a:xfrm>
            <a:off x="7100401" y="2923559"/>
            <a:ext cx="181026" cy="69896"/>
            <a:chOff x="4659775" y="2072775"/>
            <a:chExt cx="74325" cy="28700"/>
          </a:xfrm>
        </p:grpSpPr>
        <p:sp>
          <p:nvSpPr>
            <p:cNvPr id="1132" name="Google Shape;1132;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44"/>
          <p:cNvGrpSpPr/>
          <p:nvPr/>
        </p:nvGrpSpPr>
        <p:grpSpPr>
          <a:xfrm>
            <a:off x="8020257" y="2714124"/>
            <a:ext cx="167387" cy="89197"/>
            <a:chOff x="4662475" y="1976500"/>
            <a:chExt cx="68725" cy="36625"/>
          </a:xfrm>
        </p:grpSpPr>
        <p:sp>
          <p:nvSpPr>
            <p:cNvPr id="1136" name="Google Shape;1136;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44"/>
          <p:cNvGrpSpPr/>
          <p:nvPr/>
        </p:nvGrpSpPr>
        <p:grpSpPr>
          <a:xfrm>
            <a:off x="7717162" y="2717564"/>
            <a:ext cx="166899" cy="82317"/>
            <a:chOff x="4920150" y="1977875"/>
            <a:chExt cx="68525" cy="33800"/>
          </a:xfrm>
        </p:grpSpPr>
        <p:sp>
          <p:nvSpPr>
            <p:cNvPr id="1140" name="Google Shape;1140;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44"/>
          <p:cNvGrpSpPr/>
          <p:nvPr/>
        </p:nvGrpSpPr>
        <p:grpSpPr>
          <a:xfrm>
            <a:off x="7128319" y="3121482"/>
            <a:ext cx="125190" cy="127858"/>
            <a:chOff x="4676550" y="2160575"/>
            <a:chExt cx="51400" cy="52500"/>
          </a:xfrm>
        </p:grpSpPr>
        <p:sp>
          <p:nvSpPr>
            <p:cNvPr id="1144" name="Google Shape;1144;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44"/>
          <p:cNvGrpSpPr/>
          <p:nvPr/>
        </p:nvGrpSpPr>
        <p:grpSpPr>
          <a:xfrm>
            <a:off x="7425577" y="3128514"/>
            <a:ext cx="145405" cy="113794"/>
            <a:chOff x="4768325" y="2163475"/>
            <a:chExt cx="59700" cy="46725"/>
          </a:xfrm>
        </p:grpSpPr>
        <p:sp>
          <p:nvSpPr>
            <p:cNvPr id="1148" name="Google Shape;1148;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 name="Google Shape;1150;p4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44"/>
          <p:cNvGrpSpPr/>
          <p:nvPr/>
        </p:nvGrpSpPr>
        <p:grpSpPr>
          <a:xfrm>
            <a:off x="7441895" y="3383608"/>
            <a:ext cx="112768" cy="106853"/>
            <a:chOff x="4768575" y="2253950"/>
            <a:chExt cx="46300" cy="43875"/>
          </a:xfrm>
        </p:grpSpPr>
        <p:sp>
          <p:nvSpPr>
            <p:cNvPr id="1157" name="Google Shape;1157;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44"/>
          <p:cNvGrpSpPr/>
          <p:nvPr/>
        </p:nvGrpSpPr>
        <p:grpSpPr>
          <a:xfrm>
            <a:off x="7741518" y="3872634"/>
            <a:ext cx="118187" cy="146246"/>
            <a:chOff x="4960900" y="2433225"/>
            <a:chExt cx="48525" cy="60050"/>
          </a:xfrm>
        </p:grpSpPr>
        <p:sp>
          <p:nvSpPr>
            <p:cNvPr id="1160" name="Google Shape;1160;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 name="Google Shape;1162;p44"/>
          <p:cNvGrpSpPr/>
          <p:nvPr/>
        </p:nvGrpSpPr>
        <p:grpSpPr>
          <a:xfrm>
            <a:off x="7430083" y="4136695"/>
            <a:ext cx="136394" cy="143810"/>
            <a:chOff x="4854075" y="2527625"/>
            <a:chExt cx="56000" cy="59050"/>
          </a:xfrm>
        </p:grpSpPr>
        <p:sp>
          <p:nvSpPr>
            <p:cNvPr id="1163" name="Google Shape;1163;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 name="Google Shape;1165;p4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 name="Google Shape;1168;p44"/>
          <p:cNvGrpSpPr/>
          <p:nvPr/>
        </p:nvGrpSpPr>
        <p:grpSpPr>
          <a:xfrm>
            <a:off x="8054294" y="3600439"/>
            <a:ext cx="99312" cy="160797"/>
            <a:chOff x="5059700" y="2334775"/>
            <a:chExt cx="40775" cy="66025"/>
          </a:xfrm>
        </p:grpSpPr>
        <p:sp>
          <p:nvSpPr>
            <p:cNvPr id="1169" name="Google Shape;1169;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44"/>
          <p:cNvGrpSpPr/>
          <p:nvPr/>
        </p:nvGrpSpPr>
        <p:grpSpPr>
          <a:xfrm>
            <a:off x="8011458" y="3865571"/>
            <a:ext cx="184984" cy="160371"/>
            <a:chOff x="5037700" y="2430325"/>
            <a:chExt cx="75950" cy="65850"/>
          </a:xfrm>
        </p:grpSpPr>
        <p:sp>
          <p:nvSpPr>
            <p:cNvPr id="1179" name="Google Shape;1179;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44"/>
          <p:cNvGrpSpPr/>
          <p:nvPr/>
        </p:nvGrpSpPr>
        <p:grpSpPr>
          <a:xfrm>
            <a:off x="7430964" y="3632023"/>
            <a:ext cx="173014" cy="97629"/>
            <a:chOff x="4756975" y="2341800"/>
            <a:chExt cx="91975" cy="51925"/>
          </a:xfrm>
        </p:grpSpPr>
        <p:sp>
          <p:nvSpPr>
            <p:cNvPr id="1182" name="Google Shape;1182;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44"/>
          <p:cNvGrpSpPr/>
          <p:nvPr/>
        </p:nvGrpSpPr>
        <p:grpSpPr>
          <a:xfrm>
            <a:off x="7697901" y="4120720"/>
            <a:ext cx="212497" cy="175761"/>
            <a:chOff x="4943575" y="2516350"/>
            <a:chExt cx="98675" cy="81700"/>
          </a:xfrm>
        </p:grpSpPr>
        <p:sp>
          <p:nvSpPr>
            <p:cNvPr id="1203" name="Google Shape;1203;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44"/>
          <p:cNvGrpSpPr/>
          <p:nvPr/>
        </p:nvGrpSpPr>
        <p:grpSpPr>
          <a:xfrm>
            <a:off x="1955962" y="3346963"/>
            <a:ext cx="965351" cy="134611"/>
            <a:chOff x="4411970" y="2962952"/>
            <a:chExt cx="706544" cy="104212"/>
          </a:xfrm>
        </p:grpSpPr>
        <p:sp>
          <p:nvSpPr>
            <p:cNvPr id="1282" name="Google Shape;1282;p4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44"/>
          <p:cNvGrpSpPr/>
          <p:nvPr/>
        </p:nvGrpSpPr>
        <p:grpSpPr>
          <a:xfrm>
            <a:off x="1955962" y="2935877"/>
            <a:ext cx="960158" cy="289172"/>
            <a:chOff x="4411970" y="2726085"/>
            <a:chExt cx="643107" cy="193659"/>
          </a:xfrm>
        </p:grpSpPr>
        <p:sp>
          <p:nvSpPr>
            <p:cNvPr id="1287" name="Google Shape;1287;p4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44"/>
          <p:cNvGrpSpPr/>
          <p:nvPr/>
        </p:nvGrpSpPr>
        <p:grpSpPr>
          <a:xfrm>
            <a:off x="958854" y="3201987"/>
            <a:ext cx="833173" cy="259209"/>
            <a:chOff x="4411970" y="4340222"/>
            <a:chExt cx="779467" cy="242683"/>
          </a:xfrm>
        </p:grpSpPr>
        <p:sp>
          <p:nvSpPr>
            <p:cNvPr id="1291" name="Google Shape;1291;p4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44"/>
          <p:cNvGrpSpPr/>
          <p:nvPr/>
        </p:nvGrpSpPr>
        <p:grpSpPr>
          <a:xfrm>
            <a:off x="1955962" y="2597733"/>
            <a:ext cx="965160" cy="216230"/>
            <a:chOff x="4411970" y="2468674"/>
            <a:chExt cx="747317" cy="167425"/>
          </a:xfrm>
        </p:grpSpPr>
        <p:sp>
          <p:nvSpPr>
            <p:cNvPr id="1295" name="Google Shape;1295;p4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44"/>
          <p:cNvGrpSpPr/>
          <p:nvPr/>
        </p:nvGrpSpPr>
        <p:grpSpPr>
          <a:xfrm>
            <a:off x="954709" y="2502450"/>
            <a:ext cx="810451" cy="319148"/>
            <a:chOff x="4411970" y="3686602"/>
            <a:chExt cx="797845" cy="314215"/>
          </a:xfrm>
        </p:grpSpPr>
        <p:sp>
          <p:nvSpPr>
            <p:cNvPr id="1298" name="Google Shape;1298;p4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 name="Google Shape;1303;p4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 name="Google Shape;1304;p44"/>
          <p:cNvGrpSpPr/>
          <p:nvPr/>
        </p:nvGrpSpPr>
        <p:grpSpPr>
          <a:xfrm>
            <a:off x="954806" y="2256974"/>
            <a:ext cx="1970333" cy="208784"/>
            <a:chOff x="6336019" y="3733725"/>
            <a:chExt cx="2566206" cy="351310"/>
          </a:xfrm>
        </p:grpSpPr>
        <p:sp>
          <p:nvSpPr>
            <p:cNvPr id="1305" name="Google Shape;1305;p4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44"/>
          <p:cNvGrpSpPr/>
          <p:nvPr/>
        </p:nvGrpSpPr>
        <p:grpSpPr>
          <a:xfrm>
            <a:off x="1955962" y="3864529"/>
            <a:ext cx="946551" cy="153200"/>
            <a:chOff x="4404545" y="3301592"/>
            <a:chExt cx="782403" cy="129272"/>
          </a:xfrm>
        </p:grpSpPr>
        <p:sp>
          <p:nvSpPr>
            <p:cNvPr id="1310" name="Google Shape;1310;p4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 name="Google Shape;1312;p44"/>
          <p:cNvGrpSpPr/>
          <p:nvPr/>
        </p:nvGrpSpPr>
        <p:grpSpPr>
          <a:xfrm>
            <a:off x="1955962" y="3603488"/>
            <a:ext cx="962257" cy="139127"/>
            <a:chOff x="4411970" y="3131459"/>
            <a:chExt cx="710520" cy="117397"/>
          </a:xfrm>
        </p:grpSpPr>
        <p:sp>
          <p:nvSpPr>
            <p:cNvPr id="1313" name="Google Shape;1313;p4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15" name="Google Shape;1315;p4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 name="Google Shape;1316;p44"/>
          <p:cNvGrpSpPr/>
          <p:nvPr/>
        </p:nvGrpSpPr>
        <p:grpSpPr>
          <a:xfrm>
            <a:off x="956107" y="3538282"/>
            <a:ext cx="823838" cy="458988"/>
            <a:chOff x="4411970" y="1801825"/>
            <a:chExt cx="734586" cy="409262"/>
          </a:xfrm>
        </p:grpSpPr>
        <p:sp>
          <p:nvSpPr>
            <p:cNvPr id="1317" name="Google Shape;1317;p4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4"/>
          <p:cNvGrpSpPr/>
          <p:nvPr/>
        </p:nvGrpSpPr>
        <p:grpSpPr>
          <a:xfrm>
            <a:off x="956107" y="4086708"/>
            <a:ext cx="856348" cy="212039"/>
            <a:chOff x="4411970" y="2233974"/>
            <a:chExt cx="763574" cy="189068"/>
          </a:xfrm>
        </p:grpSpPr>
        <p:sp>
          <p:nvSpPr>
            <p:cNvPr id="1320" name="Google Shape;1320;p4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44"/>
          <p:cNvGrpSpPr/>
          <p:nvPr/>
        </p:nvGrpSpPr>
        <p:grpSpPr>
          <a:xfrm>
            <a:off x="3066303" y="2262044"/>
            <a:ext cx="511602" cy="511602"/>
            <a:chOff x="5681300" y="2527788"/>
            <a:chExt cx="805800" cy="805800"/>
          </a:xfrm>
        </p:grpSpPr>
        <p:sp>
          <p:nvSpPr>
            <p:cNvPr id="1323" name="Google Shape;1323;p4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4"/>
          <p:cNvGrpSpPr/>
          <p:nvPr/>
        </p:nvGrpSpPr>
        <p:grpSpPr>
          <a:xfrm>
            <a:off x="3063497" y="3028627"/>
            <a:ext cx="513021" cy="512935"/>
            <a:chOff x="4049800" y="640400"/>
            <a:chExt cx="858900" cy="858900"/>
          </a:xfrm>
        </p:grpSpPr>
        <p:sp>
          <p:nvSpPr>
            <p:cNvPr id="1326" name="Google Shape;1326;p4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44"/>
          <p:cNvGrpSpPr/>
          <p:nvPr/>
        </p:nvGrpSpPr>
        <p:grpSpPr>
          <a:xfrm>
            <a:off x="2980696" y="3680519"/>
            <a:ext cx="686489" cy="686585"/>
            <a:chOff x="5080188" y="927900"/>
            <a:chExt cx="961200" cy="961200"/>
          </a:xfrm>
        </p:grpSpPr>
        <p:sp>
          <p:nvSpPr>
            <p:cNvPr id="1329" name="Google Shape;1329;p4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 name="Google Shape;1337;p44"/>
          <p:cNvGrpSpPr/>
          <p:nvPr/>
        </p:nvGrpSpPr>
        <p:grpSpPr>
          <a:xfrm>
            <a:off x="3763848" y="3773248"/>
            <a:ext cx="510373" cy="510937"/>
            <a:chOff x="7508249" y="1522825"/>
            <a:chExt cx="1326332" cy="1322987"/>
          </a:xfrm>
        </p:grpSpPr>
        <p:sp>
          <p:nvSpPr>
            <p:cNvPr id="1338" name="Google Shape;1338;p4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44"/>
          <p:cNvGrpSpPr/>
          <p:nvPr/>
        </p:nvGrpSpPr>
        <p:grpSpPr>
          <a:xfrm>
            <a:off x="4455441" y="3774653"/>
            <a:ext cx="492652" cy="503348"/>
            <a:chOff x="6039282" y="1042577"/>
            <a:chExt cx="734315" cy="731929"/>
          </a:xfrm>
        </p:grpSpPr>
        <p:sp>
          <p:nvSpPr>
            <p:cNvPr id="1349" name="Google Shape;1349;p4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44"/>
          <p:cNvGrpSpPr/>
          <p:nvPr/>
        </p:nvGrpSpPr>
        <p:grpSpPr>
          <a:xfrm>
            <a:off x="5095855" y="2270694"/>
            <a:ext cx="483304" cy="504902"/>
            <a:chOff x="1825800" y="1651625"/>
            <a:chExt cx="568125" cy="591775"/>
          </a:xfrm>
        </p:grpSpPr>
        <p:sp>
          <p:nvSpPr>
            <p:cNvPr id="1371" name="Google Shape;1371;p4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 name="Google Shape;1377;p4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 name="Shape 1384"/>
        <p:cNvGrpSpPr/>
        <p:nvPr/>
      </p:nvGrpSpPr>
      <p:grpSpPr>
        <a:xfrm>
          <a:off x="0" y="0"/>
          <a:ext cx="0" cy="0"/>
          <a:chOff x="0" y="0"/>
          <a:chExt cx="0" cy="0"/>
        </a:xfrm>
      </p:grpSpPr>
      <p:grpSp>
        <p:nvGrpSpPr>
          <p:cNvPr id="1385" name="Google Shape;1385;p45"/>
          <p:cNvGrpSpPr/>
          <p:nvPr/>
        </p:nvGrpSpPr>
        <p:grpSpPr>
          <a:xfrm>
            <a:off x="722059" y="974193"/>
            <a:ext cx="2492868" cy="1379876"/>
            <a:chOff x="2654821" y="2311071"/>
            <a:chExt cx="2279715" cy="1262120"/>
          </a:xfrm>
        </p:grpSpPr>
        <p:grpSp>
          <p:nvGrpSpPr>
            <p:cNvPr id="1386" name="Google Shape;1386;p45"/>
            <p:cNvGrpSpPr/>
            <p:nvPr/>
          </p:nvGrpSpPr>
          <p:grpSpPr>
            <a:xfrm>
              <a:off x="4034269" y="2840745"/>
              <a:ext cx="40212" cy="36437"/>
              <a:chOff x="4293400" y="2574725"/>
              <a:chExt cx="84425" cy="80100"/>
            </a:xfrm>
          </p:grpSpPr>
          <p:sp>
            <p:nvSpPr>
              <p:cNvPr id="1387" name="Google Shape;1387;p4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88" name="Google Shape;1388;p4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45"/>
            <p:cNvGrpSpPr/>
            <p:nvPr/>
          </p:nvGrpSpPr>
          <p:grpSpPr>
            <a:xfrm>
              <a:off x="3894606" y="2334874"/>
              <a:ext cx="913198" cy="518984"/>
              <a:chOff x="4000175" y="1462675"/>
              <a:chExt cx="1917275" cy="1140875"/>
            </a:xfrm>
          </p:grpSpPr>
          <p:sp>
            <p:nvSpPr>
              <p:cNvPr id="1390" name="Google Shape;1390;p4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91" name="Google Shape;1391;p45"/>
              <p:cNvGrpSpPr/>
              <p:nvPr/>
            </p:nvGrpSpPr>
            <p:grpSpPr>
              <a:xfrm>
                <a:off x="4000175" y="1462675"/>
                <a:ext cx="1917275" cy="1140875"/>
                <a:chOff x="4000175" y="1462675"/>
                <a:chExt cx="1917275" cy="1140875"/>
              </a:xfrm>
            </p:grpSpPr>
            <p:sp>
              <p:nvSpPr>
                <p:cNvPr id="1392" name="Google Shape;1392;p4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93" name="Google Shape;1393;p4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97" name="Google Shape;1397;p4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8" name="Google Shape;1398;p45"/>
            <p:cNvGrpSpPr/>
            <p:nvPr/>
          </p:nvGrpSpPr>
          <p:grpSpPr>
            <a:xfrm>
              <a:off x="3875768" y="2846704"/>
              <a:ext cx="44796" cy="47366"/>
              <a:chOff x="3960625" y="2587825"/>
              <a:chExt cx="94050" cy="104125"/>
            </a:xfrm>
          </p:grpSpPr>
          <p:sp>
            <p:nvSpPr>
              <p:cNvPr id="1399" name="Google Shape;1399;p4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00" name="Google Shape;1400;p4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45"/>
            <p:cNvGrpSpPr/>
            <p:nvPr/>
          </p:nvGrpSpPr>
          <p:grpSpPr>
            <a:xfrm>
              <a:off x="3782759" y="2807162"/>
              <a:ext cx="82686" cy="85487"/>
              <a:chOff x="3765350" y="2500900"/>
              <a:chExt cx="173600" cy="187925"/>
            </a:xfrm>
          </p:grpSpPr>
          <p:sp>
            <p:nvSpPr>
              <p:cNvPr id="1402" name="Google Shape;1402;p4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03" name="Google Shape;1403;p4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45"/>
            <p:cNvGrpSpPr/>
            <p:nvPr/>
          </p:nvGrpSpPr>
          <p:grpSpPr>
            <a:xfrm>
              <a:off x="3775674" y="2798496"/>
              <a:ext cx="40545" cy="23564"/>
              <a:chOff x="3750475" y="2481850"/>
              <a:chExt cx="85125" cy="51800"/>
            </a:xfrm>
          </p:grpSpPr>
          <p:sp>
            <p:nvSpPr>
              <p:cNvPr id="1409" name="Google Shape;1409;p4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11" name="Google Shape;1411;p45"/>
            <p:cNvGrpSpPr/>
            <p:nvPr/>
          </p:nvGrpSpPr>
          <p:grpSpPr>
            <a:xfrm>
              <a:off x="3716946" y="2776024"/>
              <a:ext cx="81971" cy="76912"/>
              <a:chOff x="3627175" y="2432450"/>
              <a:chExt cx="172100" cy="169075"/>
            </a:xfrm>
          </p:grpSpPr>
          <p:sp>
            <p:nvSpPr>
              <p:cNvPr id="1412" name="Google Shape;1412;p4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14" name="Google Shape;1414;p4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15" name="Google Shape;1415;p45"/>
            <p:cNvGrpSpPr/>
            <p:nvPr/>
          </p:nvGrpSpPr>
          <p:grpSpPr>
            <a:xfrm>
              <a:off x="3685682" y="2845624"/>
              <a:ext cx="29311" cy="45055"/>
              <a:chOff x="3561536" y="2585450"/>
              <a:chExt cx="61539" cy="99045"/>
            </a:xfrm>
          </p:grpSpPr>
          <p:sp>
            <p:nvSpPr>
              <p:cNvPr id="1416" name="Google Shape;1416;p4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18" name="Google Shape;1418;p45"/>
            <p:cNvGrpSpPr/>
            <p:nvPr/>
          </p:nvGrpSpPr>
          <p:grpSpPr>
            <a:xfrm>
              <a:off x="3849905" y="2572252"/>
              <a:ext cx="74339" cy="119559"/>
              <a:chOff x="3906325" y="1984500"/>
              <a:chExt cx="156075" cy="262825"/>
            </a:xfrm>
          </p:grpSpPr>
          <p:sp>
            <p:nvSpPr>
              <p:cNvPr id="1419" name="Google Shape;1419;p4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20" name="Google Shape;1420;p4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45"/>
            <p:cNvGrpSpPr/>
            <p:nvPr/>
          </p:nvGrpSpPr>
          <p:grpSpPr>
            <a:xfrm>
              <a:off x="2654821" y="2414345"/>
              <a:ext cx="667570" cy="558731"/>
              <a:chOff x="1397225" y="1637375"/>
              <a:chExt cx="1401575" cy="1228250"/>
            </a:xfrm>
          </p:grpSpPr>
          <p:sp>
            <p:nvSpPr>
              <p:cNvPr id="1422" name="Google Shape;1422;p4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23" name="Google Shape;1423;p45"/>
              <p:cNvGrpSpPr/>
              <p:nvPr/>
            </p:nvGrpSpPr>
            <p:grpSpPr>
              <a:xfrm>
                <a:off x="1397225" y="1637375"/>
                <a:ext cx="1398775" cy="1228250"/>
                <a:chOff x="1397225" y="1637375"/>
                <a:chExt cx="1398775" cy="1228250"/>
              </a:xfrm>
            </p:grpSpPr>
            <p:sp>
              <p:nvSpPr>
                <p:cNvPr id="1424" name="Google Shape;1424;p4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6" name="Google Shape;1426;p45"/>
            <p:cNvGrpSpPr/>
            <p:nvPr/>
          </p:nvGrpSpPr>
          <p:grpSpPr>
            <a:xfrm>
              <a:off x="3230417" y="3103734"/>
              <a:ext cx="282982" cy="280332"/>
              <a:chOff x="2605700" y="3152850"/>
              <a:chExt cx="594125" cy="616250"/>
            </a:xfrm>
          </p:grpSpPr>
          <p:sp>
            <p:nvSpPr>
              <p:cNvPr id="1427" name="Google Shape;1427;p4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28" name="Google Shape;1428;p4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429" name="Google Shape;1429;p45"/>
            <p:cNvGrpSpPr/>
            <p:nvPr/>
          </p:nvGrpSpPr>
          <p:grpSpPr>
            <a:xfrm>
              <a:off x="3265985" y="3226989"/>
              <a:ext cx="87151" cy="346202"/>
              <a:chOff x="2680375" y="3423800"/>
              <a:chExt cx="182975" cy="761050"/>
            </a:xfrm>
          </p:grpSpPr>
          <p:sp>
            <p:nvSpPr>
              <p:cNvPr id="1430" name="Google Shape;1430;p4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31" name="Google Shape;1431;p4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45"/>
            <p:cNvGrpSpPr/>
            <p:nvPr/>
          </p:nvGrpSpPr>
          <p:grpSpPr>
            <a:xfrm>
              <a:off x="3855466" y="3289811"/>
              <a:ext cx="112514" cy="94210"/>
              <a:chOff x="3918000" y="3561900"/>
              <a:chExt cx="236225" cy="207100"/>
            </a:xfrm>
          </p:grpSpPr>
          <p:sp>
            <p:nvSpPr>
              <p:cNvPr id="1433" name="Google Shape;1433;p4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34" name="Google Shape;1434;p4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 name="Google Shape;1435;p4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438" name="Google Shape;1438;p45"/>
            <p:cNvGrpSpPr/>
            <p:nvPr/>
          </p:nvGrpSpPr>
          <p:grpSpPr>
            <a:xfrm>
              <a:off x="2905224" y="2311071"/>
              <a:ext cx="596721" cy="528992"/>
              <a:chOff x="1922950" y="1410350"/>
              <a:chExt cx="1252825" cy="1162875"/>
            </a:xfrm>
          </p:grpSpPr>
          <p:sp>
            <p:nvSpPr>
              <p:cNvPr id="1439" name="Google Shape;1439;p4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455" name="Google Shape;1455;p4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75" name="Google Shape;1475;p4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76" name="Google Shape;1476;p4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 name="Google Shape;1477;p45"/>
            <p:cNvGrpSpPr/>
            <p:nvPr/>
          </p:nvGrpSpPr>
          <p:grpSpPr>
            <a:xfrm>
              <a:off x="3280929" y="3294542"/>
              <a:ext cx="109894" cy="272224"/>
              <a:chOff x="2711750" y="3572300"/>
              <a:chExt cx="230725" cy="598425"/>
            </a:xfrm>
          </p:grpSpPr>
          <p:sp>
            <p:nvSpPr>
              <p:cNvPr id="1478" name="Google Shape;1478;p4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 name="Google Shape;1480;p4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 name="Google Shape;1481;p45"/>
            <p:cNvGrpSpPr/>
            <p:nvPr/>
          </p:nvGrpSpPr>
          <p:grpSpPr>
            <a:xfrm>
              <a:off x="3790439" y="2408636"/>
              <a:ext cx="73017" cy="75684"/>
              <a:chOff x="3781475" y="1624825"/>
              <a:chExt cx="153300" cy="166375"/>
            </a:xfrm>
          </p:grpSpPr>
          <p:sp>
            <p:nvSpPr>
              <p:cNvPr id="1482" name="Google Shape;1482;p4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4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 name="Google Shape;1493;p45"/>
            <p:cNvGrpSpPr/>
            <p:nvPr/>
          </p:nvGrpSpPr>
          <p:grpSpPr>
            <a:xfrm>
              <a:off x="4403342" y="3107749"/>
              <a:ext cx="316680" cy="101374"/>
              <a:chOff x="5068275" y="3161675"/>
              <a:chExt cx="664875" cy="222850"/>
            </a:xfrm>
          </p:grpSpPr>
          <p:sp>
            <p:nvSpPr>
              <p:cNvPr id="1494" name="Google Shape;1494;p4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 name="Google Shape;1498;p4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 name="Google Shape;1527;p45"/>
            <p:cNvGrpSpPr/>
            <p:nvPr/>
          </p:nvGrpSpPr>
          <p:grpSpPr>
            <a:xfrm>
              <a:off x="3697513" y="2707266"/>
              <a:ext cx="59549" cy="79733"/>
              <a:chOff x="3586375" y="2281300"/>
              <a:chExt cx="125025" cy="175275"/>
            </a:xfrm>
          </p:grpSpPr>
          <p:sp>
            <p:nvSpPr>
              <p:cNvPr id="1528" name="Google Shape;1528;p4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 name="Google Shape;1530;p4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45"/>
            <p:cNvGrpSpPr/>
            <p:nvPr/>
          </p:nvGrpSpPr>
          <p:grpSpPr>
            <a:xfrm>
              <a:off x="4513224" y="3221724"/>
              <a:ext cx="274563" cy="280321"/>
              <a:chOff x="5298975" y="3412225"/>
              <a:chExt cx="576450" cy="616225"/>
            </a:xfrm>
          </p:grpSpPr>
          <p:sp>
            <p:nvSpPr>
              <p:cNvPr id="1532" name="Google Shape;1532;p4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33" name="Google Shape;1533;p4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45"/>
            <p:cNvGrpSpPr/>
            <p:nvPr/>
          </p:nvGrpSpPr>
          <p:grpSpPr>
            <a:xfrm>
              <a:off x="4824403" y="3421846"/>
              <a:ext cx="110132" cy="130647"/>
              <a:chOff x="5952300" y="3852150"/>
              <a:chExt cx="231225" cy="287200"/>
            </a:xfrm>
          </p:grpSpPr>
          <p:sp>
            <p:nvSpPr>
              <p:cNvPr id="1535" name="Google Shape;1535;p4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 name="Google Shape;1537;p4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 name="Google Shape;1545;p45"/>
            <p:cNvGrpSpPr/>
            <p:nvPr/>
          </p:nvGrpSpPr>
          <p:grpSpPr>
            <a:xfrm>
              <a:off x="4295710" y="3079670"/>
              <a:ext cx="14968" cy="27135"/>
              <a:chOff x="4842300" y="3099950"/>
              <a:chExt cx="31425" cy="59650"/>
            </a:xfrm>
          </p:grpSpPr>
          <p:sp>
            <p:nvSpPr>
              <p:cNvPr id="1546" name="Google Shape;1546;p4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4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8" name="Google Shape;1558;p45"/>
            <p:cNvGrpSpPr/>
            <p:nvPr/>
          </p:nvGrpSpPr>
          <p:grpSpPr>
            <a:xfrm>
              <a:off x="3831056" y="2816010"/>
              <a:ext cx="37378" cy="27612"/>
              <a:chOff x="3866750" y="2520350"/>
              <a:chExt cx="78475" cy="60700"/>
            </a:xfrm>
          </p:grpSpPr>
          <p:sp>
            <p:nvSpPr>
              <p:cNvPr id="1559" name="Google Shape;1559;p4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3" name="Google Shape;1563;p4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80" name="Google Shape;1580;p4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92" name="Google Shape;1592;p4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5" name="Google Shape;1605;p45"/>
            <p:cNvGrpSpPr/>
            <p:nvPr/>
          </p:nvGrpSpPr>
          <p:grpSpPr>
            <a:xfrm>
              <a:off x="3632736" y="3051591"/>
              <a:ext cx="63288" cy="45217"/>
              <a:chOff x="3450375" y="3038225"/>
              <a:chExt cx="132875" cy="99400"/>
            </a:xfrm>
          </p:grpSpPr>
          <p:sp>
            <p:nvSpPr>
              <p:cNvPr id="1606" name="Google Shape;1606;p4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8" name="Google Shape;1608;p4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17" name="Google Shape;1617;p4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27" name="Google Shape;1627;p4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33" name="Google Shape;1633;p4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45"/>
          <p:cNvGrpSpPr/>
          <p:nvPr/>
        </p:nvGrpSpPr>
        <p:grpSpPr>
          <a:xfrm>
            <a:off x="719116" y="2869970"/>
            <a:ext cx="2622876" cy="1333540"/>
            <a:chOff x="238125" y="1038125"/>
            <a:chExt cx="7146800" cy="3633625"/>
          </a:xfrm>
        </p:grpSpPr>
        <p:sp>
          <p:nvSpPr>
            <p:cNvPr id="1644" name="Google Shape;1644;p4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45"/>
          <p:cNvGrpSpPr/>
          <p:nvPr/>
        </p:nvGrpSpPr>
        <p:grpSpPr>
          <a:xfrm>
            <a:off x="5834044" y="1012080"/>
            <a:ext cx="2590840" cy="1380235"/>
            <a:chOff x="233350" y="949250"/>
            <a:chExt cx="7137300" cy="3802300"/>
          </a:xfrm>
        </p:grpSpPr>
        <p:sp>
          <p:nvSpPr>
            <p:cNvPr id="3217" name="Google Shape;3217;p4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8" name="Google Shape;3268;p45"/>
          <p:cNvGrpSpPr/>
          <p:nvPr/>
        </p:nvGrpSpPr>
        <p:grpSpPr>
          <a:xfrm>
            <a:off x="7648473" y="3056853"/>
            <a:ext cx="104231" cy="320340"/>
            <a:chOff x="7564426" y="3224343"/>
            <a:chExt cx="119985" cy="368801"/>
          </a:xfrm>
        </p:grpSpPr>
        <p:sp>
          <p:nvSpPr>
            <p:cNvPr id="3269" name="Google Shape;3269;p4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45"/>
          <p:cNvGrpSpPr/>
          <p:nvPr/>
        </p:nvGrpSpPr>
        <p:grpSpPr>
          <a:xfrm>
            <a:off x="7347962" y="3050954"/>
            <a:ext cx="189489" cy="332132"/>
            <a:chOff x="8370831" y="3202002"/>
            <a:chExt cx="218129" cy="382376"/>
          </a:xfrm>
        </p:grpSpPr>
        <p:sp>
          <p:nvSpPr>
            <p:cNvPr id="3272" name="Google Shape;3272;p4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45"/>
          <p:cNvGrpSpPr/>
          <p:nvPr/>
        </p:nvGrpSpPr>
        <p:grpSpPr>
          <a:xfrm>
            <a:off x="8071351" y="3462086"/>
            <a:ext cx="309429" cy="267000"/>
            <a:chOff x="6742064" y="3750480"/>
            <a:chExt cx="399315" cy="344560"/>
          </a:xfrm>
        </p:grpSpPr>
        <p:sp>
          <p:nvSpPr>
            <p:cNvPr id="3275" name="Google Shape;3275;p4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45"/>
          <p:cNvGrpSpPr/>
          <p:nvPr/>
        </p:nvGrpSpPr>
        <p:grpSpPr>
          <a:xfrm>
            <a:off x="7610370" y="3813134"/>
            <a:ext cx="180437" cy="281608"/>
            <a:chOff x="7248525" y="3739696"/>
            <a:chExt cx="230531" cy="359790"/>
          </a:xfrm>
        </p:grpSpPr>
        <p:sp>
          <p:nvSpPr>
            <p:cNvPr id="3278" name="Google Shape;3278;p4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0" name="Google Shape;3280;p45"/>
          <p:cNvGrpSpPr/>
          <p:nvPr/>
        </p:nvGrpSpPr>
        <p:grpSpPr>
          <a:xfrm>
            <a:off x="7856289" y="3456358"/>
            <a:ext cx="162896" cy="278710"/>
            <a:chOff x="7601242" y="3729267"/>
            <a:chExt cx="222566" cy="380803"/>
          </a:xfrm>
        </p:grpSpPr>
        <p:sp>
          <p:nvSpPr>
            <p:cNvPr id="3281" name="Google Shape;3281;p4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3" name="Google Shape;3283;p45"/>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4" name="Google Shape;3284;p45"/>
          <p:cNvGrpSpPr/>
          <p:nvPr/>
        </p:nvGrpSpPr>
        <p:grpSpPr>
          <a:xfrm>
            <a:off x="7345935" y="3457498"/>
            <a:ext cx="193543" cy="275990"/>
            <a:chOff x="8304647" y="3738687"/>
            <a:chExt cx="225076" cy="320956"/>
          </a:xfrm>
        </p:grpSpPr>
        <p:sp>
          <p:nvSpPr>
            <p:cNvPr id="3285" name="Google Shape;3285;p4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8" name="Google Shape;3288;p45"/>
          <p:cNvGrpSpPr/>
          <p:nvPr/>
        </p:nvGrpSpPr>
        <p:grpSpPr>
          <a:xfrm>
            <a:off x="7618427" y="3457498"/>
            <a:ext cx="178492" cy="275990"/>
            <a:chOff x="8615101" y="3738687"/>
            <a:chExt cx="207573" cy="320956"/>
          </a:xfrm>
        </p:grpSpPr>
        <p:sp>
          <p:nvSpPr>
            <p:cNvPr id="3289" name="Google Shape;3289;p4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2" name="Google Shape;3292;p45"/>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3" name="Google Shape;3293;p45"/>
          <p:cNvGrpSpPr/>
          <p:nvPr/>
        </p:nvGrpSpPr>
        <p:grpSpPr>
          <a:xfrm>
            <a:off x="6013132" y="3578986"/>
            <a:ext cx="557671" cy="511283"/>
            <a:chOff x="6015419" y="3716859"/>
            <a:chExt cx="557671" cy="511283"/>
          </a:xfrm>
        </p:grpSpPr>
        <p:sp>
          <p:nvSpPr>
            <p:cNvPr id="3294" name="Google Shape;3294;p4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5" name="Google Shape;3295;p45"/>
            <p:cNvGrpSpPr/>
            <p:nvPr/>
          </p:nvGrpSpPr>
          <p:grpSpPr>
            <a:xfrm>
              <a:off x="6036094" y="3716980"/>
              <a:ext cx="529860" cy="510468"/>
              <a:chOff x="6036094" y="3716980"/>
              <a:chExt cx="529860" cy="510468"/>
            </a:xfrm>
          </p:grpSpPr>
          <p:sp>
            <p:nvSpPr>
              <p:cNvPr id="3296" name="Google Shape;3296;p4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6" name="Google Shape;3306;p45"/>
          <p:cNvGrpSpPr/>
          <p:nvPr/>
        </p:nvGrpSpPr>
        <p:grpSpPr>
          <a:xfrm>
            <a:off x="6642017" y="2935755"/>
            <a:ext cx="576302" cy="511871"/>
            <a:chOff x="6644304" y="3073628"/>
            <a:chExt cx="576302" cy="511871"/>
          </a:xfrm>
        </p:grpSpPr>
        <p:sp>
          <p:nvSpPr>
            <p:cNvPr id="3307" name="Google Shape;3307;p4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8" name="Google Shape;3308;p45"/>
            <p:cNvGrpSpPr/>
            <p:nvPr/>
          </p:nvGrpSpPr>
          <p:grpSpPr>
            <a:xfrm>
              <a:off x="6712169" y="3085440"/>
              <a:ext cx="481622" cy="494913"/>
              <a:chOff x="6712169" y="3085440"/>
              <a:chExt cx="481622" cy="494913"/>
            </a:xfrm>
          </p:grpSpPr>
          <p:sp>
            <p:nvSpPr>
              <p:cNvPr id="3309" name="Google Shape;3309;p4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4" name="Google Shape;3314;p4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7" name="Google Shape;3317;p45"/>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8" name="Google Shape;3318;p45"/>
          <p:cNvGrpSpPr/>
          <p:nvPr/>
        </p:nvGrpSpPr>
        <p:grpSpPr>
          <a:xfrm>
            <a:off x="6649868" y="3578750"/>
            <a:ext cx="560631" cy="511352"/>
            <a:chOff x="6652154" y="3716623"/>
            <a:chExt cx="560631" cy="511352"/>
          </a:xfrm>
        </p:grpSpPr>
        <p:sp>
          <p:nvSpPr>
            <p:cNvPr id="3319" name="Google Shape;3319;p4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0" name="Google Shape;3320;p45"/>
            <p:cNvGrpSpPr/>
            <p:nvPr/>
          </p:nvGrpSpPr>
          <p:grpSpPr>
            <a:xfrm>
              <a:off x="6669657" y="3716715"/>
              <a:ext cx="466779" cy="464290"/>
              <a:chOff x="6669657" y="3716715"/>
              <a:chExt cx="466779" cy="464290"/>
            </a:xfrm>
          </p:grpSpPr>
          <p:sp>
            <p:nvSpPr>
              <p:cNvPr id="3321" name="Google Shape;3321;p4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4" name="Google Shape;3334;p45"/>
          <p:cNvGrpSpPr/>
          <p:nvPr/>
        </p:nvGrpSpPr>
        <p:grpSpPr>
          <a:xfrm>
            <a:off x="7843959" y="3860159"/>
            <a:ext cx="187557" cy="187557"/>
            <a:chOff x="8565775" y="671075"/>
            <a:chExt cx="441000" cy="441000"/>
          </a:xfrm>
        </p:grpSpPr>
        <p:sp>
          <p:nvSpPr>
            <p:cNvPr id="3335" name="Google Shape;3335;p4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7" name="Google Shape;3337;p45"/>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5"/>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9" name="Google Shape;3339;p45"/>
          <p:cNvGrpSpPr/>
          <p:nvPr/>
        </p:nvGrpSpPr>
        <p:grpSpPr>
          <a:xfrm>
            <a:off x="5997814" y="2938377"/>
            <a:ext cx="587871" cy="512373"/>
            <a:chOff x="6000100" y="3076250"/>
            <a:chExt cx="587871" cy="512373"/>
          </a:xfrm>
        </p:grpSpPr>
        <p:sp>
          <p:nvSpPr>
            <p:cNvPr id="3340" name="Google Shape;3340;p4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1" name="Google Shape;3341;p45"/>
            <p:cNvGrpSpPr/>
            <p:nvPr/>
          </p:nvGrpSpPr>
          <p:grpSpPr>
            <a:xfrm>
              <a:off x="6031360" y="3076713"/>
              <a:ext cx="539107" cy="480965"/>
              <a:chOff x="6031360" y="3076713"/>
              <a:chExt cx="539107" cy="480965"/>
            </a:xfrm>
          </p:grpSpPr>
          <p:sp>
            <p:nvSpPr>
              <p:cNvPr id="3342" name="Google Shape;3342;p4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9" name="Google Shape;3349;p45"/>
          <p:cNvGrpSpPr/>
          <p:nvPr/>
        </p:nvGrpSpPr>
        <p:grpSpPr>
          <a:xfrm>
            <a:off x="3416805" y="919691"/>
            <a:ext cx="2310381" cy="1488888"/>
            <a:chOff x="229225" y="549050"/>
            <a:chExt cx="7161750" cy="4615275"/>
          </a:xfrm>
        </p:grpSpPr>
        <p:sp>
          <p:nvSpPr>
            <p:cNvPr id="3350" name="Google Shape;3350;p4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45"/>
          <p:cNvGrpSpPr/>
          <p:nvPr/>
        </p:nvGrpSpPr>
        <p:grpSpPr>
          <a:xfrm>
            <a:off x="3514723" y="2849588"/>
            <a:ext cx="2310282" cy="1374222"/>
            <a:chOff x="238125" y="732525"/>
            <a:chExt cx="7130500" cy="4241425"/>
          </a:xfrm>
        </p:grpSpPr>
        <p:sp>
          <p:nvSpPr>
            <p:cNvPr id="3468" name="Google Shape;3468;p4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5" name="Shape 3585"/>
        <p:cNvGrpSpPr/>
        <p:nvPr/>
      </p:nvGrpSpPr>
      <p:grpSpPr>
        <a:xfrm>
          <a:off x="0" y="0"/>
          <a:ext cx="0" cy="0"/>
          <a:chOff x="0" y="0"/>
          <a:chExt cx="0" cy="0"/>
        </a:xfrm>
      </p:grpSpPr>
      <p:grpSp>
        <p:nvGrpSpPr>
          <p:cNvPr id="3586" name="Google Shape;3586;p46"/>
          <p:cNvGrpSpPr/>
          <p:nvPr/>
        </p:nvGrpSpPr>
        <p:grpSpPr>
          <a:xfrm>
            <a:off x="725414" y="969763"/>
            <a:ext cx="2507799" cy="206239"/>
            <a:chOff x="106648" y="895722"/>
            <a:chExt cx="4481413" cy="374300"/>
          </a:xfrm>
        </p:grpSpPr>
        <p:grpSp>
          <p:nvGrpSpPr>
            <p:cNvPr id="3587" name="Google Shape;3587;p46"/>
            <p:cNvGrpSpPr/>
            <p:nvPr/>
          </p:nvGrpSpPr>
          <p:grpSpPr>
            <a:xfrm>
              <a:off x="2233276" y="895722"/>
              <a:ext cx="1082667" cy="223591"/>
              <a:chOff x="4808316" y="2800065"/>
              <a:chExt cx="1999386" cy="412910"/>
            </a:xfrm>
          </p:grpSpPr>
          <p:sp>
            <p:nvSpPr>
              <p:cNvPr id="3588" name="Google Shape;3588;p4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9" name="Google Shape;3589;p46"/>
              <p:cNvGrpSpPr/>
              <p:nvPr/>
            </p:nvGrpSpPr>
            <p:grpSpPr>
              <a:xfrm>
                <a:off x="4808316" y="2800065"/>
                <a:ext cx="92400" cy="411825"/>
                <a:chOff x="845575" y="2563700"/>
                <a:chExt cx="92400" cy="411825"/>
              </a:xfrm>
            </p:grpSpPr>
            <p:cxnSp>
              <p:nvCxnSpPr>
                <p:cNvPr id="3590" name="Google Shape;3590;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1" name="Google Shape;3591;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2" name="Google Shape;3592;p46"/>
            <p:cNvGrpSpPr/>
            <p:nvPr/>
          </p:nvGrpSpPr>
          <p:grpSpPr>
            <a:xfrm>
              <a:off x="106648" y="895722"/>
              <a:ext cx="1088401" cy="223591"/>
              <a:chOff x="881025" y="2800065"/>
              <a:chExt cx="2009975" cy="412910"/>
            </a:xfrm>
          </p:grpSpPr>
          <p:sp>
            <p:nvSpPr>
              <p:cNvPr id="3593" name="Google Shape;3593;p4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4" name="Google Shape;3594;p46"/>
              <p:cNvGrpSpPr/>
              <p:nvPr/>
            </p:nvGrpSpPr>
            <p:grpSpPr>
              <a:xfrm>
                <a:off x="881025" y="2800065"/>
                <a:ext cx="92400" cy="411825"/>
                <a:chOff x="845575" y="2563700"/>
                <a:chExt cx="92400" cy="411825"/>
              </a:xfrm>
            </p:grpSpPr>
            <p:cxnSp>
              <p:nvCxnSpPr>
                <p:cNvPr id="3595" name="Google Shape;3595;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6" name="Google Shape;3596;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7" name="Google Shape;3597;p46"/>
            <p:cNvGrpSpPr/>
            <p:nvPr/>
          </p:nvGrpSpPr>
          <p:grpSpPr>
            <a:xfrm>
              <a:off x="1172346" y="1047018"/>
              <a:ext cx="1083151" cy="223003"/>
              <a:chOff x="2849073" y="3079467"/>
              <a:chExt cx="2000279" cy="411825"/>
            </a:xfrm>
          </p:grpSpPr>
          <p:sp>
            <p:nvSpPr>
              <p:cNvPr id="3598" name="Google Shape;3598;p4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9" name="Google Shape;3599;p46"/>
              <p:cNvGrpSpPr/>
              <p:nvPr/>
            </p:nvGrpSpPr>
            <p:grpSpPr>
              <a:xfrm rot="10800000">
                <a:off x="2849073" y="3079467"/>
                <a:ext cx="92400" cy="411825"/>
                <a:chOff x="2070100" y="2563700"/>
                <a:chExt cx="92400" cy="411825"/>
              </a:xfrm>
            </p:grpSpPr>
            <p:cxnSp>
              <p:nvCxnSpPr>
                <p:cNvPr id="3600" name="Google Shape;3600;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1" name="Google Shape;3601;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2" name="Google Shape;3602;p46"/>
            <p:cNvGrpSpPr/>
            <p:nvPr/>
          </p:nvGrpSpPr>
          <p:grpSpPr>
            <a:xfrm>
              <a:off x="3290132" y="1047018"/>
              <a:ext cx="1297929" cy="223003"/>
              <a:chOff x="6760035" y="3079467"/>
              <a:chExt cx="2396914" cy="411825"/>
            </a:xfrm>
          </p:grpSpPr>
          <p:sp>
            <p:nvSpPr>
              <p:cNvPr id="3603" name="Google Shape;3603;p4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4" name="Google Shape;3604;p46"/>
              <p:cNvGrpSpPr/>
              <p:nvPr/>
            </p:nvGrpSpPr>
            <p:grpSpPr>
              <a:xfrm rot="10800000">
                <a:off x="6760035" y="3079467"/>
                <a:ext cx="92400" cy="411825"/>
                <a:chOff x="2070100" y="2563700"/>
                <a:chExt cx="92400" cy="411825"/>
              </a:xfrm>
            </p:grpSpPr>
            <p:cxnSp>
              <p:nvCxnSpPr>
                <p:cNvPr id="3605" name="Google Shape;3605;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6" name="Google Shape;3606;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07" name="Google Shape;3607;p46"/>
          <p:cNvGrpSpPr/>
          <p:nvPr/>
        </p:nvGrpSpPr>
        <p:grpSpPr>
          <a:xfrm>
            <a:off x="2143176" y="3369134"/>
            <a:ext cx="1086701" cy="799429"/>
            <a:chOff x="2183288" y="3555572"/>
            <a:chExt cx="1136241" cy="835873"/>
          </a:xfrm>
        </p:grpSpPr>
        <p:sp>
          <p:nvSpPr>
            <p:cNvPr id="3608" name="Google Shape;3608;p4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9" name="Google Shape;3609;p46"/>
            <p:cNvGrpSpPr/>
            <p:nvPr/>
          </p:nvGrpSpPr>
          <p:grpSpPr>
            <a:xfrm>
              <a:off x="2205895" y="3637269"/>
              <a:ext cx="1089848" cy="724993"/>
              <a:chOff x="2205895" y="3637269"/>
              <a:chExt cx="1089848" cy="724993"/>
            </a:xfrm>
          </p:grpSpPr>
          <p:sp>
            <p:nvSpPr>
              <p:cNvPr id="3610" name="Google Shape;3610;p4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6" name="Google Shape;3616;p4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17" name="Google Shape;3617;p4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18" name="Google Shape;3618;p46"/>
            <p:cNvGrpSpPr/>
            <p:nvPr/>
          </p:nvGrpSpPr>
          <p:grpSpPr>
            <a:xfrm>
              <a:off x="3173850" y="3779426"/>
              <a:ext cx="145679" cy="70048"/>
              <a:chOff x="3173850" y="3779426"/>
              <a:chExt cx="145679" cy="70048"/>
            </a:xfrm>
          </p:grpSpPr>
          <p:cxnSp>
            <p:nvCxnSpPr>
              <p:cNvPr id="3619" name="Google Shape;3619;p4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620" name="Google Shape;3620;p4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1" name="Google Shape;3621;p46"/>
            <p:cNvGrpSpPr/>
            <p:nvPr/>
          </p:nvGrpSpPr>
          <p:grpSpPr>
            <a:xfrm>
              <a:off x="2183288" y="4139483"/>
              <a:ext cx="145133" cy="70048"/>
              <a:chOff x="2183288" y="4139483"/>
              <a:chExt cx="145133" cy="70048"/>
            </a:xfrm>
          </p:grpSpPr>
          <p:cxnSp>
            <p:nvCxnSpPr>
              <p:cNvPr id="3622" name="Google Shape;3622;p4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623" name="Google Shape;3623;p4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4" name="Google Shape;3624;p4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5" name="Google Shape;3625;p4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26" name="Google Shape;3626;p46"/>
            <p:cNvGrpSpPr/>
            <p:nvPr/>
          </p:nvGrpSpPr>
          <p:grpSpPr>
            <a:xfrm>
              <a:off x="2943836" y="4268886"/>
              <a:ext cx="60717" cy="122559"/>
              <a:chOff x="2943836" y="4268886"/>
              <a:chExt cx="60717" cy="122559"/>
            </a:xfrm>
          </p:grpSpPr>
          <p:sp>
            <p:nvSpPr>
              <p:cNvPr id="3627" name="Google Shape;3627;p4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8" name="Google Shape;3628;p4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629" name="Google Shape;3629;p46"/>
          <p:cNvGrpSpPr/>
          <p:nvPr/>
        </p:nvGrpSpPr>
        <p:grpSpPr>
          <a:xfrm>
            <a:off x="3406121" y="1290134"/>
            <a:ext cx="1675870" cy="758251"/>
            <a:chOff x="3530532" y="1496185"/>
            <a:chExt cx="1562000" cy="706730"/>
          </a:xfrm>
        </p:grpSpPr>
        <p:cxnSp>
          <p:nvCxnSpPr>
            <p:cNvPr id="3630" name="Google Shape;3630;p4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631" name="Google Shape;3631;p46"/>
            <p:cNvGrpSpPr/>
            <p:nvPr/>
          </p:nvGrpSpPr>
          <p:grpSpPr>
            <a:xfrm>
              <a:off x="3530532" y="1496185"/>
              <a:ext cx="323430" cy="463587"/>
              <a:chOff x="3530532" y="1496185"/>
              <a:chExt cx="323430" cy="463587"/>
            </a:xfrm>
          </p:grpSpPr>
          <p:grpSp>
            <p:nvGrpSpPr>
              <p:cNvPr id="3632" name="Google Shape;3632;p46"/>
              <p:cNvGrpSpPr/>
              <p:nvPr/>
            </p:nvGrpSpPr>
            <p:grpSpPr>
              <a:xfrm>
                <a:off x="3567462" y="1496185"/>
                <a:ext cx="286500" cy="361376"/>
                <a:chOff x="3567462" y="1496185"/>
                <a:chExt cx="286500" cy="361376"/>
              </a:xfrm>
            </p:grpSpPr>
            <p:cxnSp>
              <p:nvCxnSpPr>
                <p:cNvPr id="3633" name="Google Shape;3633;p4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34" name="Google Shape;3634;p4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5" name="Google Shape;3635;p4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46"/>
            <p:cNvGrpSpPr/>
            <p:nvPr/>
          </p:nvGrpSpPr>
          <p:grpSpPr>
            <a:xfrm>
              <a:off x="3891569" y="1779209"/>
              <a:ext cx="323945" cy="423706"/>
              <a:chOff x="3891569" y="1779209"/>
              <a:chExt cx="323945" cy="423706"/>
            </a:xfrm>
          </p:grpSpPr>
          <p:grpSp>
            <p:nvGrpSpPr>
              <p:cNvPr id="3637" name="Google Shape;3637;p46"/>
              <p:cNvGrpSpPr/>
              <p:nvPr/>
            </p:nvGrpSpPr>
            <p:grpSpPr>
              <a:xfrm>
                <a:off x="3929014" y="1881638"/>
                <a:ext cx="286500" cy="321278"/>
                <a:chOff x="3929014" y="1881638"/>
                <a:chExt cx="286500" cy="321278"/>
              </a:xfrm>
            </p:grpSpPr>
            <p:cxnSp>
              <p:nvCxnSpPr>
                <p:cNvPr id="3638" name="Google Shape;3638;p4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639" name="Google Shape;3639;p4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0" name="Google Shape;3640;p4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46"/>
            <p:cNvGrpSpPr/>
            <p:nvPr/>
          </p:nvGrpSpPr>
          <p:grpSpPr>
            <a:xfrm>
              <a:off x="4252606" y="1496185"/>
              <a:ext cx="324721" cy="463587"/>
              <a:chOff x="4252606" y="1496185"/>
              <a:chExt cx="324721" cy="463587"/>
            </a:xfrm>
          </p:grpSpPr>
          <p:grpSp>
            <p:nvGrpSpPr>
              <p:cNvPr id="3642" name="Google Shape;3642;p46"/>
              <p:cNvGrpSpPr/>
              <p:nvPr/>
            </p:nvGrpSpPr>
            <p:grpSpPr>
              <a:xfrm>
                <a:off x="4290828" y="1496185"/>
                <a:ext cx="286500" cy="361376"/>
                <a:chOff x="4290828" y="1496185"/>
                <a:chExt cx="286500" cy="361376"/>
              </a:xfrm>
            </p:grpSpPr>
            <p:cxnSp>
              <p:nvCxnSpPr>
                <p:cNvPr id="3643" name="Google Shape;3643;p4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44" name="Google Shape;3644;p4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5" name="Google Shape;3645;p4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46"/>
            <p:cNvGrpSpPr/>
            <p:nvPr/>
          </p:nvGrpSpPr>
          <p:grpSpPr>
            <a:xfrm>
              <a:off x="4613643" y="1763716"/>
              <a:ext cx="325308" cy="439200"/>
              <a:chOff x="4613643" y="1763716"/>
              <a:chExt cx="325308" cy="439200"/>
            </a:xfrm>
          </p:grpSpPr>
          <p:grpSp>
            <p:nvGrpSpPr>
              <p:cNvPr id="3647" name="Google Shape;3647;p46"/>
              <p:cNvGrpSpPr/>
              <p:nvPr/>
            </p:nvGrpSpPr>
            <p:grpSpPr>
              <a:xfrm>
                <a:off x="4652451" y="1879538"/>
                <a:ext cx="286500" cy="323378"/>
                <a:chOff x="4652451" y="1879538"/>
                <a:chExt cx="286500" cy="323378"/>
              </a:xfrm>
            </p:grpSpPr>
            <p:cxnSp>
              <p:nvCxnSpPr>
                <p:cNvPr id="3648" name="Google Shape;3648;p4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649" name="Google Shape;3649;p4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0" name="Google Shape;3650;p4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1" name="Google Shape;3651;p46"/>
          <p:cNvGrpSpPr/>
          <p:nvPr/>
        </p:nvGrpSpPr>
        <p:grpSpPr>
          <a:xfrm>
            <a:off x="3417981" y="2143759"/>
            <a:ext cx="1652173" cy="391517"/>
            <a:chOff x="3512551" y="2358270"/>
            <a:chExt cx="1597383" cy="378533"/>
          </a:xfrm>
        </p:grpSpPr>
        <p:cxnSp>
          <p:nvCxnSpPr>
            <p:cNvPr id="3652" name="Google Shape;3652;p46"/>
            <p:cNvCxnSpPr>
              <a:stCxn id="3653" idx="6"/>
              <a:endCxn id="365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655" name="Google Shape;3655;p46"/>
            <p:cNvGrpSpPr/>
            <p:nvPr/>
          </p:nvGrpSpPr>
          <p:grpSpPr>
            <a:xfrm>
              <a:off x="3512551" y="2358270"/>
              <a:ext cx="225647" cy="307714"/>
              <a:chOff x="2182679" y="2004714"/>
              <a:chExt cx="792300" cy="1080458"/>
            </a:xfrm>
          </p:grpSpPr>
          <p:cxnSp>
            <p:nvCxnSpPr>
              <p:cNvPr id="3656" name="Google Shape;3656;p46"/>
              <p:cNvCxnSpPr>
                <a:stCxn id="365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53" name="Google Shape;3653;p4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8" name="Google Shape;3658;p46"/>
            <p:cNvGrpSpPr/>
            <p:nvPr/>
          </p:nvGrpSpPr>
          <p:grpSpPr>
            <a:xfrm>
              <a:off x="3969644" y="2440153"/>
              <a:ext cx="225853" cy="296651"/>
              <a:chOff x="3775710" y="1729289"/>
              <a:chExt cx="136500" cy="179289"/>
            </a:xfrm>
          </p:grpSpPr>
          <p:cxnSp>
            <p:nvCxnSpPr>
              <p:cNvPr id="3659" name="Google Shape;3659;p4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660" name="Google Shape;3660;p4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46"/>
            <p:cNvGrpSpPr/>
            <p:nvPr/>
          </p:nvGrpSpPr>
          <p:grpSpPr>
            <a:xfrm>
              <a:off x="4427051" y="2358270"/>
              <a:ext cx="225647" cy="307714"/>
              <a:chOff x="5393704" y="2004714"/>
              <a:chExt cx="792300" cy="1080458"/>
            </a:xfrm>
          </p:grpSpPr>
          <p:cxnSp>
            <p:nvCxnSpPr>
              <p:cNvPr id="3663" name="Google Shape;3663;p46"/>
              <p:cNvCxnSpPr>
                <a:stCxn id="366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65" name="Google Shape;3665;p4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46"/>
            <p:cNvGrpSpPr/>
            <p:nvPr/>
          </p:nvGrpSpPr>
          <p:grpSpPr>
            <a:xfrm>
              <a:off x="4884287" y="2440252"/>
              <a:ext cx="225647" cy="296532"/>
              <a:chOff x="6999166" y="2292572"/>
              <a:chExt cx="792300" cy="1041192"/>
            </a:xfrm>
          </p:grpSpPr>
          <p:cxnSp>
            <p:nvCxnSpPr>
              <p:cNvPr id="3667" name="Google Shape;3667;p4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654" name="Google Shape;3654;p4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9" name="Google Shape;3669;p46"/>
          <p:cNvGrpSpPr/>
          <p:nvPr/>
        </p:nvGrpSpPr>
        <p:grpSpPr>
          <a:xfrm>
            <a:off x="6838789" y="979959"/>
            <a:ext cx="1581844" cy="732818"/>
            <a:chOff x="634175" y="2986275"/>
            <a:chExt cx="3147949" cy="1458344"/>
          </a:xfrm>
        </p:grpSpPr>
        <p:cxnSp>
          <p:nvCxnSpPr>
            <p:cNvPr id="3670" name="Google Shape;3670;p46"/>
            <p:cNvCxnSpPr>
              <a:stCxn id="3671" idx="4"/>
              <a:endCxn id="367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673" name="Google Shape;3673;p46"/>
            <p:cNvCxnSpPr>
              <a:stCxn id="3672" idx="0"/>
              <a:endCxn id="367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5" name="Google Shape;3675;p46"/>
            <p:cNvCxnSpPr>
              <a:stCxn id="3674" idx="4"/>
              <a:endCxn id="367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7" name="Google Shape;3677;p46"/>
            <p:cNvCxnSpPr>
              <a:stCxn id="3676" idx="0"/>
              <a:endCxn id="367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678" name="Google Shape;3678;p4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4" name="Google Shape;3674;p4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1" name="Google Shape;3671;p4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6" name="Google Shape;3676;p4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2" name="Google Shape;3672;p4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679" name="Google Shape;3679;p46"/>
          <p:cNvGrpSpPr/>
          <p:nvPr/>
        </p:nvGrpSpPr>
        <p:grpSpPr>
          <a:xfrm>
            <a:off x="3406504" y="2674269"/>
            <a:ext cx="1675128" cy="313674"/>
            <a:chOff x="998425" y="1182125"/>
            <a:chExt cx="1065400" cy="199500"/>
          </a:xfrm>
        </p:grpSpPr>
        <p:sp>
          <p:nvSpPr>
            <p:cNvPr id="3680" name="Google Shape;3680;p4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46"/>
          <p:cNvGrpSpPr/>
          <p:nvPr/>
        </p:nvGrpSpPr>
        <p:grpSpPr>
          <a:xfrm>
            <a:off x="3406503" y="3630235"/>
            <a:ext cx="1675129" cy="525345"/>
            <a:chOff x="5194708" y="3484366"/>
            <a:chExt cx="3148148" cy="987304"/>
          </a:xfrm>
        </p:grpSpPr>
        <p:grpSp>
          <p:nvGrpSpPr>
            <p:cNvPr id="3686" name="Google Shape;3686;p46"/>
            <p:cNvGrpSpPr/>
            <p:nvPr/>
          </p:nvGrpSpPr>
          <p:grpSpPr>
            <a:xfrm>
              <a:off x="7531521" y="3484366"/>
              <a:ext cx="811335" cy="987304"/>
              <a:chOff x="3379425" y="1617275"/>
              <a:chExt cx="1090650" cy="1327200"/>
            </a:xfrm>
          </p:grpSpPr>
          <p:sp>
            <p:nvSpPr>
              <p:cNvPr id="3687" name="Google Shape;3687;p4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46"/>
            <p:cNvGrpSpPr/>
            <p:nvPr/>
          </p:nvGrpSpPr>
          <p:grpSpPr>
            <a:xfrm>
              <a:off x="6752546" y="3484366"/>
              <a:ext cx="811428" cy="987304"/>
              <a:chOff x="2332275" y="1617275"/>
              <a:chExt cx="1090775" cy="1327200"/>
            </a:xfrm>
          </p:grpSpPr>
          <p:sp>
            <p:nvSpPr>
              <p:cNvPr id="3691" name="Google Shape;3691;p4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46"/>
            <p:cNvGrpSpPr/>
            <p:nvPr/>
          </p:nvGrpSpPr>
          <p:grpSpPr>
            <a:xfrm>
              <a:off x="5973664" y="3484366"/>
              <a:ext cx="811335" cy="987304"/>
              <a:chOff x="1285250" y="1617275"/>
              <a:chExt cx="1090650" cy="1327200"/>
            </a:xfrm>
          </p:grpSpPr>
          <p:sp>
            <p:nvSpPr>
              <p:cNvPr id="3695" name="Google Shape;3695;p4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46"/>
            <p:cNvGrpSpPr/>
            <p:nvPr/>
          </p:nvGrpSpPr>
          <p:grpSpPr>
            <a:xfrm>
              <a:off x="5194708" y="3484366"/>
              <a:ext cx="811409" cy="987304"/>
              <a:chOff x="238125" y="1617275"/>
              <a:chExt cx="1090750" cy="1327200"/>
            </a:xfrm>
          </p:grpSpPr>
          <p:sp>
            <p:nvSpPr>
              <p:cNvPr id="3699" name="Google Shape;3699;p4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02" name="Google Shape;3702;p46"/>
          <p:cNvGrpSpPr/>
          <p:nvPr/>
        </p:nvGrpSpPr>
        <p:grpSpPr>
          <a:xfrm>
            <a:off x="6840188" y="2276124"/>
            <a:ext cx="1579046" cy="522230"/>
            <a:chOff x="6853641" y="2534077"/>
            <a:chExt cx="1515545" cy="501229"/>
          </a:xfrm>
        </p:grpSpPr>
        <p:grpSp>
          <p:nvGrpSpPr>
            <p:cNvPr id="3703" name="Google Shape;3703;p46"/>
            <p:cNvGrpSpPr/>
            <p:nvPr/>
          </p:nvGrpSpPr>
          <p:grpSpPr>
            <a:xfrm>
              <a:off x="6853641" y="2618923"/>
              <a:ext cx="1515545" cy="324556"/>
              <a:chOff x="6853641" y="2618923"/>
              <a:chExt cx="1515545" cy="324556"/>
            </a:xfrm>
          </p:grpSpPr>
          <p:sp>
            <p:nvSpPr>
              <p:cNvPr id="3704" name="Google Shape;3704;p4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9" name="Google Shape;3709;p4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46"/>
          <p:cNvGrpSpPr/>
          <p:nvPr/>
        </p:nvGrpSpPr>
        <p:grpSpPr>
          <a:xfrm>
            <a:off x="3435080" y="3151165"/>
            <a:ext cx="1617976" cy="346616"/>
            <a:chOff x="1808063" y="4294338"/>
            <a:chExt cx="3370782" cy="721817"/>
          </a:xfrm>
        </p:grpSpPr>
        <p:sp>
          <p:nvSpPr>
            <p:cNvPr id="3715" name="Google Shape;3715;p4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46"/>
          <p:cNvGrpSpPr/>
          <p:nvPr/>
        </p:nvGrpSpPr>
        <p:grpSpPr>
          <a:xfrm>
            <a:off x="5261076" y="3817915"/>
            <a:ext cx="1417067" cy="350605"/>
            <a:chOff x="4234950" y="2101012"/>
            <a:chExt cx="4219974" cy="1044090"/>
          </a:xfrm>
        </p:grpSpPr>
        <p:sp>
          <p:nvSpPr>
            <p:cNvPr id="3726" name="Google Shape;3726;p4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46"/>
          <p:cNvGrpSpPr/>
          <p:nvPr/>
        </p:nvGrpSpPr>
        <p:grpSpPr>
          <a:xfrm>
            <a:off x="6836548" y="1808672"/>
            <a:ext cx="1586327" cy="371557"/>
            <a:chOff x="1247650" y="2075423"/>
            <a:chExt cx="6648477" cy="1557238"/>
          </a:xfrm>
        </p:grpSpPr>
        <p:sp>
          <p:nvSpPr>
            <p:cNvPr id="3743" name="Google Shape;3743;p4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46"/>
          <p:cNvGrpSpPr/>
          <p:nvPr/>
        </p:nvGrpSpPr>
        <p:grpSpPr>
          <a:xfrm>
            <a:off x="5267818" y="961862"/>
            <a:ext cx="1415601" cy="1648533"/>
            <a:chOff x="1839112" y="2209163"/>
            <a:chExt cx="1918159" cy="2233784"/>
          </a:xfrm>
        </p:grpSpPr>
        <p:sp>
          <p:nvSpPr>
            <p:cNvPr id="3750" name="Google Shape;3750;p4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53" name="Google Shape;3753;p46"/>
            <p:cNvCxnSpPr>
              <a:stCxn id="3750" idx="6"/>
              <a:endCxn id="375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4" name="Google Shape;3754;p46"/>
            <p:cNvCxnSpPr>
              <a:stCxn id="3751" idx="4"/>
              <a:endCxn id="375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756" name="Google Shape;3756;p46"/>
            <p:cNvCxnSpPr>
              <a:stCxn id="3755" idx="6"/>
              <a:endCxn id="375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7" name="Google Shape;3757;p46"/>
            <p:cNvCxnSpPr>
              <a:stCxn id="3752" idx="4"/>
              <a:endCxn id="375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755" name="Google Shape;3755;p4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0" name="Google Shape;3760;p46"/>
            <p:cNvCxnSpPr>
              <a:endCxn id="375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761" name="Google Shape;3761;p46"/>
          <p:cNvGrpSpPr/>
          <p:nvPr/>
        </p:nvGrpSpPr>
        <p:grpSpPr>
          <a:xfrm>
            <a:off x="3425084" y="979946"/>
            <a:ext cx="1637968" cy="154942"/>
            <a:chOff x="238125" y="2506075"/>
            <a:chExt cx="7115411" cy="673075"/>
          </a:xfrm>
        </p:grpSpPr>
        <p:sp>
          <p:nvSpPr>
            <p:cNvPr id="3762" name="Google Shape;3762;p4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46"/>
          <p:cNvGrpSpPr/>
          <p:nvPr/>
        </p:nvGrpSpPr>
        <p:grpSpPr>
          <a:xfrm>
            <a:off x="1965820" y="1294664"/>
            <a:ext cx="1262932" cy="785408"/>
            <a:chOff x="548861" y="389676"/>
            <a:chExt cx="3843371" cy="2390163"/>
          </a:xfrm>
        </p:grpSpPr>
        <p:cxnSp>
          <p:nvCxnSpPr>
            <p:cNvPr id="3768" name="Google Shape;3768;p4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69" name="Google Shape;3769;p4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0" name="Google Shape;3770;p4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1" name="Google Shape;3771;p4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772" name="Google Shape;3772;p4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773" name="Google Shape;3773;p4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74" name="Google Shape;3774;p4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775" name="Google Shape;3775;p4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1" name="Google Shape;3781;p46"/>
          <p:cNvGrpSpPr/>
          <p:nvPr/>
        </p:nvGrpSpPr>
        <p:grpSpPr>
          <a:xfrm>
            <a:off x="753952" y="2401541"/>
            <a:ext cx="1412054" cy="633562"/>
            <a:chOff x="1187400" y="2529299"/>
            <a:chExt cx="6769193" cy="2241903"/>
          </a:xfrm>
        </p:grpSpPr>
        <p:sp>
          <p:nvSpPr>
            <p:cNvPr id="3782" name="Google Shape;3782;p4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783" name="Google Shape;3783;p4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4" name="Google Shape;3784;p4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5" name="Google Shape;3785;p4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6" name="Google Shape;3786;p4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7" name="Google Shape;3787;p4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8" name="Google Shape;3788;p4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789" name="Google Shape;3789;p46"/>
            <p:cNvCxnSpPr>
              <a:stCxn id="3782" idx="2"/>
              <a:endCxn id="378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0" name="Google Shape;3790;p46"/>
            <p:cNvCxnSpPr>
              <a:stCxn id="3784" idx="0"/>
              <a:endCxn id="378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1" name="Google Shape;3791;p46"/>
            <p:cNvCxnSpPr>
              <a:stCxn id="3784" idx="2"/>
              <a:endCxn id="378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2" name="Google Shape;3792;p46"/>
            <p:cNvCxnSpPr>
              <a:stCxn id="3785" idx="0"/>
              <a:endCxn id="378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3" name="Google Shape;3793;p46"/>
            <p:cNvCxnSpPr>
              <a:stCxn id="3783" idx="2"/>
              <a:endCxn id="378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4" name="Google Shape;3794;p46"/>
            <p:cNvCxnSpPr>
              <a:stCxn id="3787" idx="0"/>
              <a:endCxn id="378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795" name="Google Shape;3795;p46"/>
          <p:cNvGrpSpPr/>
          <p:nvPr/>
        </p:nvGrpSpPr>
        <p:grpSpPr>
          <a:xfrm>
            <a:off x="6840198" y="2894250"/>
            <a:ext cx="1579035" cy="540873"/>
            <a:chOff x="6895650" y="3126697"/>
            <a:chExt cx="1436662" cy="492105"/>
          </a:xfrm>
        </p:grpSpPr>
        <p:sp>
          <p:nvSpPr>
            <p:cNvPr id="3796" name="Google Shape;3796;p4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1" name="Google Shape;3801;p46"/>
            <p:cNvGrpSpPr/>
            <p:nvPr/>
          </p:nvGrpSpPr>
          <p:grpSpPr>
            <a:xfrm>
              <a:off x="6995957" y="3335810"/>
              <a:ext cx="1230393" cy="71754"/>
              <a:chOff x="6995957" y="3287964"/>
              <a:chExt cx="1230393" cy="71754"/>
            </a:xfrm>
          </p:grpSpPr>
          <p:sp>
            <p:nvSpPr>
              <p:cNvPr id="3802" name="Google Shape;3802;p4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7" name="Google Shape;3807;p46"/>
          <p:cNvGrpSpPr/>
          <p:nvPr/>
        </p:nvGrpSpPr>
        <p:grpSpPr>
          <a:xfrm>
            <a:off x="6838780" y="3531013"/>
            <a:ext cx="1581862" cy="650625"/>
            <a:chOff x="6777990" y="3710194"/>
            <a:chExt cx="1646915" cy="677382"/>
          </a:xfrm>
        </p:grpSpPr>
        <p:grpSp>
          <p:nvGrpSpPr>
            <p:cNvPr id="3808" name="Google Shape;3808;p46"/>
            <p:cNvGrpSpPr/>
            <p:nvPr/>
          </p:nvGrpSpPr>
          <p:grpSpPr>
            <a:xfrm>
              <a:off x="6777990" y="3874492"/>
              <a:ext cx="411129" cy="513083"/>
              <a:chOff x="6777990" y="3874492"/>
              <a:chExt cx="411129" cy="513083"/>
            </a:xfrm>
          </p:grpSpPr>
          <p:cxnSp>
            <p:nvCxnSpPr>
              <p:cNvPr id="3809" name="Google Shape;3809;p4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0" name="Google Shape;3810;p4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46"/>
            <p:cNvGrpSpPr/>
            <p:nvPr/>
          </p:nvGrpSpPr>
          <p:grpSpPr>
            <a:xfrm>
              <a:off x="7188425" y="3710194"/>
              <a:ext cx="411123" cy="520535"/>
              <a:chOff x="7188425" y="3710194"/>
              <a:chExt cx="411123" cy="520535"/>
            </a:xfrm>
          </p:grpSpPr>
          <p:cxnSp>
            <p:nvCxnSpPr>
              <p:cNvPr id="3812" name="Google Shape;3812;p4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3" name="Google Shape;3813;p4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46"/>
            <p:cNvGrpSpPr/>
            <p:nvPr/>
          </p:nvGrpSpPr>
          <p:grpSpPr>
            <a:xfrm>
              <a:off x="7603341" y="3874492"/>
              <a:ext cx="411474" cy="513083"/>
              <a:chOff x="7603341" y="3874492"/>
              <a:chExt cx="411474" cy="513083"/>
            </a:xfrm>
          </p:grpSpPr>
          <p:cxnSp>
            <p:nvCxnSpPr>
              <p:cNvPr id="3815" name="Google Shape;3815;p4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6" name="Google Shape;3816;p4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46"/>
            <p:cNvGrpSpPr/>
            <p:nvPr/>
          </p:nvGrpSpPr>
          <p:grpSpPr>
            <a:xfrm>
              <a:off x="8013776" y="3722847"/>
              <a:ext cx="411129" cy="507881"/>
              <a:chOff x="8013776" y="3722847"/>
              <a:chExt cx="411129" cy="507881"/>
            </a:xfrm>
          </p:grpSpPr>
          <p:cxnSp>
            <p:nvCxnSpPr>
              <p:cNvPr id="3818" name="Google Shape;3818;p4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819" name="Google Shape;3819;p4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0" name="Google Shape;3820;p46"/>
          <p:cNvGrpSpPr/>
          <p:nvPr/>
        </p:nvGrpSpPr>
        <p:grpSpPr>
          <a:xfrm>
            <a:off x="5258295" y="2703853"/>
            <a:ext cx="1421889" cy="1020603"/>
            <a:chOff x="5190863" y="2824811"/>
            <a:chExt cx="1544860" cy="1108869"/>
          </a:xfrm>
        </p:grpSpPr>
        <p:grpSp>
          <p:nvGrpSpPr>
            <p:cNvPr id="3821" name="Google Shape;3821;p46"/>
            <p:cNvGrpSpPr/>
            <p:nvPr/>
          </p:nvGrpSpPr>
          <p:grpSpPr>
            <a:xfrm>
              <a:off x="5938695" y="3176919"/>
              <a:ext cx="685761" cy="404739"/>
              <a:chOff x="5938695" y="3176919"/>
              <a:chExt cx="685761" cy="404739"/>
            </a:xfrm>
          </p:grpSpPr>
          <p:grpSp>
            <p:nvGrpSpPr>
              <p:cNvPr id="3822" name="Google Shape;3822;p46"/>
              <p:cNvGrpSpPr/>
              <p:nvPr/>
            </p:nvGrpSpPr>
            <p:grpSpPr>
              <a:xfrm>
                <a:off x="5938695" y="3176919"/>
                <a:ext cx="685761" cy="404739"/>
                <a:chOff x="5938695" y="3176919"/>
                <a:chExt cx="685761" cy="404739"/>
              </a:xfrm>
            </p:grpSpPr>
            <p:sp>
              <p:nvSpPr>
                <p:cNvPr id="3823" name="Google Shape;3823;p4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5" name="Google Shape;3825;p4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46"/>
            <p:cNvGrpSpPr/>
            <p:nvPr/>
          </p:nvGrpSpPr>
          <p:grpSpPr>
            <a:xfrm>
              <a:off x="5305233" y="3176835"/>
              <a:ext cx="685971" cy="404655"/>
              <a:chOff x="5305233" y="3176835"/>
              <a:chExt cx="685971" cy="404655"/>
            </a:xfrm>
          </p:grpSpPr>
          <p:grpSp>
            <p:nvGrpSpPr>
              <p:cNvPr id="3827" name="Google Shape;3827;p46"/>
              <p:cNvGrpSpPr/>
              <p:nvPr/>
            </p:nvGrpSpPr>
            <p:grpSpPr>
              <a:xfrm>
                <a:off x="5305233" y="3176835"/>
                <a:ext cx="685971" cy="404655"/>
                <a:chOff x="5305233" y="3176835"/>
                <a:chExt cx="685971" cy="404655"/>
              </a:xfrm>
            </p:grpSpPr>
            <p:sp>
              <p:nvSpPr>
                <p:cNvPr id="3828" name="Google Shape;3828;p4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0" name="Google Shape;3830;p4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1" name="Google Shape;3831;p4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2" name="Google Shape;3832;p46"/>
            <p:cNvGrpSpPr/>
            <p:nvPr/>
          </p:nvGrpSpPr>
          <p:grpSpPr>
            <a:xfrm>
              <a:off x="5657361" y="2824811"/>
              <a:ext cx="1078361" cy="404655"/>
              <a:chOff x="5657361" y="2824811"/>
              <a:chExt cx="1078361" cy="404655"/>
            </a:xfrm>
          </p:grpSpPr>
          <p:grpSp>
            <p:nvGrpSpPr>
              <p:cNvPr id="3833" name="Google Shape;3833;p46"/>
              <p:cNvGrpSpPr/>
              <p:nvPr/>
            </p:nvGrpSpPr>
            <p:grpSpPr>
              <a:xfrm>
                <a:off x="5657361" y="2824811"/>
                <a:ext cx="1078361" cy="404655"/>
                <a:chOff x="5657361" y="2824811"/>
                <a:chExt cx="1078361" cy="404655"/>
              </a:xfrm>
            </p:grpSpPr>
            <p:grpSp>
              <p:nvGrpSpPr>
                <p:cNvPr id="3834" name="Google Shape;3834;p46"/>
                <p:cNvGrpSpPr/>
                <p:nvPr/>
              </p:nvGrpSpPr>
              <p:grpSpPr>
                <a:xfrm>
                  <a:off x="5938485" y="2824811"/>
                  <a:ext cx="797237" cy="404655"/>
                  <a:chOff x="5938485" y="2824811"/>
                  <a:chExt cx="797237" cy="404655"/>
                </a:xfrm>
              </p:grpSpPr>
              <p:sp>
                <p:nvSpPr>
                  <p:cNvPr id="3835" name="Google Shape;3835;p4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7" name="Google Shape;3837;p4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8" name="Google Shape;3838;p4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46"/>
            <p:cNvGrpSpPr/>
            <p:nvPr/>
          </p:nvGrpSpPr>
          <p:grpSpPr>
            <a:xfrm>
              <a:off x="5190863" y="3528942"/>
              <a:ext cx="1078026" cy="404739"/>
              <a:chOff x="5190863" y="3528942"/>
              <a:chExt cx="1078026" cy="404739"/>
            </a:xfrm>
          </p:grpSpPr>
          <p:sp>
            <p:nvSpPr>
              <p:cNvPr id="3840" name="Google Shape;3840;p4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1" name="Google Shape;3841;p46"/>
              <p:cNvGrpSpPr/>
              <p:nvPr/>
            </p:nvGrpSpPr>
            <p:grpSpPr>
              <a:xfrm>
                <a:off x="5190863" y="3528942"/>
                <a:ext cx="1078026" cy="404739"/>
                <a:chOff x="5190863" y="3528942"/>
                <a:chExt cx="1078026" cy="404739"/>
              </a:xfrm>
            </p:grpSpPr>
            <p:sp>
              <p:nvSpPr>
                <p:cNvPr id="3842" name="Google Shape;3842;p4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44" name="Google Shape;3844;p46"/>
          <p:cNvGrpSpPr/>
          <p:nvPr/>
        </p:nvGrpSpPr>
        <p:grpSpPr>
          <a:xfrm>
            <a:off x="724302" y="1268321"/>
            <a:ext cx="1086719" cy="879487"/>
            <a:chOff x="803162" y="1474292"/>
            <a:chExt cx="1086719" cy="879487"/>
          </a:xfrm>
        </p:grpSpPr>
        <p:grpSp>
          <p:nvGrpSpPr>
            <p:cNvPr id="3845" name="Google Shape;3845;p46"/>
            <p:cNvGrpSpPr/>
            <p:nvPr/>
          </p:nvGrpSpPr>
          <p:grpSpPr>
            <a:xfrm>
              <a:off x="803162" y="1625948"/>
              <a:ext cx="445856" cy="576579"/>
              <a:chOff x="803162" y="1625948"/>
              <a:chExt cx="445856" cy="576579"/>
            </a:xfrm>
          </p:grpSpPr>
          <p:sp>
            <p:nvSpPr>
              <p:cNvPr id="3846" name="Google Shape;3846;p4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7" name="Google Shape;3847;p46"/>
              <p:cNvGrpSpPr/>
              <p:nvPr/>
            </p:nvGrpSpPr>
            <p:grpSpPr>
              <a:xfrm>
                <a:off x="1056023" y="1625948"/>
                <a:ext cx="192995" cy="576579"/>
                <a:chOff x="1056023" y="1625948"/>
                <a:chExt cx="192995" cy="576579"/>
              </a:xfrm>
            </p:grpSpPr>
            <p:sp>
              <p:nvSpPr>
                <p:cNvPr id="3848" name="Google Shape;3848;p4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3" name="Google Shape;3853;p46"/>
            <p:cNvGrpSpPr/>
            <p:nvPr/>
          </p:nvGrpSpPr>
          <p:grpSpPr>
            <a:xfrm>
              <a:off x="1371406" y="1474292"/>
              <a:ext cx="518475" cy="879487"/>
              <a:chOff x="1398231" y="1474292"/>
              <a:chExt cx="518475" cy="879487"/>
            </a:xfrm>
          </p:grpSpPr>
          <p:grpSp>
            <p:nvGrpSpPr>
              <p:cNvPr id="3854" name="Google Shape;3854;p46"/>
              <p:cNvGrpSpPr/>
              <p:nvPr/>
            </p:nvGrpSpPr>
            <p:grpSpPr>
              <a:xfrm>
                <a:off x="1398231" y="1474292"/>
                <a:ext cx="518475" cy="341643"/>
                <a:chOff x="1398231" y="1474292"/>
                <a:chExt cx="518475" cy="341643"/>
              </a:xfrm>
            </p:grpSpPr>
            <p:sp>
              <p:nvSpPr>
                <p:cNvPr id="3855" name="Google Shape;3855;p4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6" name="Google Shape;3856;p46"/>
                <p:cNvGrpSpPr/>
                <p:nvPr/>
              </p:nvGrpSpPr>
              <p:grpSpPr>
                <a:xfrm>
                  <a:off x="1616453" y="1474292"/>
                  <a:ext cx="300253" cy="341643"/>
                  <a:chOff x="1616453" y="1475379"/>
                  <a:chExt cx="300253" cy="341643"/>
                </a:xfrm>
              </p:grpSpPr>
              <p:sp>
                <p:nvSpPr>
                  <p:cNvPr id="3857" name="Google Shape;3857;p4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4" name="Google Shape;3864;p46"/>
                  <p:cNvGrpSpPr/>
                  <p:nvPr/>
                </p:nvGrpSpPr>
                <p:grpSpPr>
                  <a:xfrm>
                    <a:off x="1839639" y="1475379"/>
                    <a:ext cx="77067" cy="341643"/>
                    <a:chOff x="1839639" y="1475379"/>
                    <a:chExt cx="77067" cy="341643"/>
                  </a:xfrm>
                </p:grpSpPr>
                <p:sp>
                  <p:nvSpPr>
                    <p:cNvPr id="3865" name="Google Shape;3865;p4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67" name="Google Shape;3867;p46"/>
              <p:cNvGrpSpPr/>
              <p:nvPr/>
            </p:nvGrpSpPr>
            <p:grpSpPr>
              <a:xfrm>
                <a:off x="1398451" y="2012951"/>
                <a:ext cx="518255" cy="340828"/>
                <a:chOff x="1398451" y="2012951"/>
                <a:chExt cx="518255" cy="340828"/>
              </a:xfrm>
            </p:grpSpPr>
            <p:sp>
              <p:nvSpPr>
                <p:cNvPr id="3868" name="Google Shape;3868;p4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9" name="Google Shape;3869;p46"/>
                <p:cNvGrpSpPr/>
                <p:nvPr/>
              </p:nvGrpSpPr>
              <p:grpSpPr>
                <a:xfrm>
                  <a:off x="1616453" y="2012951"/>
                  <a:ext cx="300253" cy="340828"/>
                  <a:chOff x="1616453" y="2013538"/>
                  <a:chExt cx="300253" cy="340828"/>
                </a:xfrm>
              </p:grpSpPr>
              <p:sp>
                <p:nvSpPr>
                  <p:cNvPr id="3870" name="Google Shape;3870;p4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7" name="Google Shape;3877;p46"/>
                  <p:cNvGrpSpPr/>
                  <p:nvPr/>
                </p:nvGrpSpPr>
                <p:grpSpPr>
                  <a:xfrm>
                    <a:off x="1839639" y="2013538"/>
                    <a:ext cx="77067" cy="340828"/>
                    <a:chOff x="1839639" y="2013538"/>
                    <a:chExt cx="77067" cy="340828"/>
                  </a:xfrm>
                </p:grpSpPr>
                <p:sp>
                  <p:nvSpPr>
                    <p:cNvPr id="3878" name="Google Shape;3878;p4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880" name="Google Shape;3880;p46"/>
          <p:cNvGrpSpPr/>
          <p:nvPr/>
        </p:nvGrpSpPr>
        <p:grpSpPr>
          <a:xfrm>
            <a:off x="721126" y="3399508"/>
            <a:ext cx="1368681" cy="682918"/>
            <a:chOff x="724986" y="3605478"/>
            <a:chExt cx="1368681" cy="682918"/>
          </a:xfrm>
        </p:grpSpPr>
        <p:grpSp>
          <p:nvGrpSpPr>
            <p:cNvPr id="3881" name="Google Shape;3881;p46"/>
            <p:cNvGrpSpPr/>
            <p:nvPr/>
          </p:nvGrpSpPr>
          <p:grpSpPr>
            <a:xfrm>
              <a:off x="1289102" y="3823629"/>
              <a:ext cx="240442" cy="250435"/>
              <a:chOff x="-165066" y="3843615"/>
              <a:chExt cx="221259" cy="230455"/>
            </a:xfrm>
          </p:grpSpPr>
          <p:sp>
            <p:nvSpPr>
              <p:cNvPr id="3882" name="Google Shape;3882;p4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46"/>
            <p:cNvGrpSpPr/>
            <p:nvPr/>
          </p:nvGrpSpPr>
          <p:grpSpPr>
            <a:xfrm>
              <a:off x="724986" y="3605478"/>
              <a:ext cx="1368681" cy="682918"/>
              <a:chOff x="724986" y="3605478"/>
              <a:chExt cx="1368681" cy="682918"/>
            </a:xfrm>
          </p:grpSpPr>
          <p:grpSp>
            <p:nvGrpSpPr>
              <p:cNvPr id="3903" name="Google Shape;3903;p46"/>
              <p:cNvGrpSpPr/>
              <p:nvPr/>
            </p:nvGrpSpPr>
            <p:grpSpPr>
              <a:xfrm>
                <a:off x="1498221" y="4047614"/>
                <a:ext cx="529172" cy="240783"/>
                <a:chOff x="1498221" y="4047614"/>
                <a:chExt cx="529172" cy="240783"/>
              </a:xfrm>
            </p:grpSpPr>
            <p:grpSp>
              <p:nvGrpSpPr>
                <p:cNvPr id="3904" name="Google Shape;3904;p46"/>
                <p:cNvGrpSpPr/>
                <p:nvPr/>
              </p:nvGrpSpPr>
              <p:grpSpPr>
                <a:xfrm>
                  <a:off x="1826655" y="4224370"/>
                  <a:ext cx="200738" cy="25631"/>
                  <a:chOff x="1826655" y="4224370"/>
                  <a:chExt cx="200738" cy="25631"/>
                </a:xfrm>
              </p:grpSpPr>
              <p:sp>
                <p:nvSpPr>
                  <p:cNvPr id="3905" name="Google Shape;3905;p4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46"/>
                <p:cNvGrpSpPr/>
                <p:nvPr/>
              </p:nvGrpSpPr>
              <p:grpSpPr>
                <a:xfrm>
                  <a:off x="1498221" y="4047614"/>
                  <a:ext cx="328444" cy="240783"/>
                  <a:chOff x="1498221" y="4047614"/>
                  <a:chExt cx="328444" cy="240783"/>
                </a:xfrm>
              </p:grpSpPr>
              <p:sp>
                <p:nvSpPr>
                  <p:cNvPr id="3908" name="Google Shape;3908;p4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9" name="Google Shape;3909;p46"/>
                  <p:cNvGrpSpPr/>
                  <p:nvPr/>
                </p:nvGrpSpPr>
                <p:grpSpPr>
                  <a:xfrm>
                    <a:off x="1498221" y="4047614"/>
                    <a:ext cx="150566" cy="190416"/>
                    <a:chOff x="1498221" y="4047614"/>
                    <a:chExt cx="150566" cy="190416"/>
                  </a:xfrm>
                </p:grpSpPr>
                <p:sp>
                  <p:nvSpPr>
                    <p:cNvPr id="3910" name="Google Shape;3910;p4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12" name="Google Shape;3912;p46"/>
              <p:cNvGrpSpPr/>
              <p:nvPr/>
            </p:nvGrpSpPr>
            <p:grpSpPr>
              <a:xfrm>
                <a:off x="1560718" y="3800594"/>
                <a:ext cx="532948" cy="302090"/>
                <a:chOff x="1560718" y="3800594"/>
                <a:chExt cx="532948" cy="302090"/>
              </a:xfrm>
            </p:grpSpPr>
            <p:grpSp>
              <p:nvGrpSpPr>
                <p:cNvPr id="3913" name="Google Shape;3913;p46"/>
                <p:cNvGrpSpPr/>
                <p:nvPr/>
              </p:nvGrpSpPr>
              <p:grpSpPr>
                <a:xfrm>
                  <a:off x="1912179" y="3827344"/>
                  <a:ext cx="181487" cy="25631"/>
                  <a:chOff x="1912179" y="3827344"/>
                  <a:chExt cx="181487" cy="25631"/>
                </a:xfrm>
              </p:grpSpPr>
              <p:sp>
                <p:nvSpPr>
                  <p:cNvPr id="3914" name="Google Shape;3914;p4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46"/>
                <p:cNvGrpSpPr/>
                <p:nvPr/>
              </p:nvGrpSpPr>
              <p:grpSpPr>
                <a:xfrm>
                  <a:off x="1912179" y="4044505"/>
                  <a:ext cx="181487" cy="25622"/>
                  <a:chOff x="1912179" y="4044506"/>
                  <a:chExt cx="181487" cy="25622"/>
                </a:xfrm>
              </p:grpSpPr>
              <p:sp>
                <p:nvSpPr>
                  <p:cNvPr id="3917" name="Google Shape;3917;p4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46"/>
                <p:cNvGrpSpPr/>
                <p:nvPr/>
              </p:nvGrpSpPr>
              <p:grpSpPr>
                <a:xfrm>
                  <a:off x="1560718" y="3800594"/>
                  <a:ext cx="351472" cy="302090"/>
                  <a:chOff x="1560718" y="3800594"/>
                  <a:chExt cx="351472" cy="302090"/>
                </a:xfrm>
              </p:grpSpPr>
              <p:grpSp>
                <p:nvGrpSpPr>
                  <p:cNvPr id="3920" name="Google Shape;3920;p46"/>
                  <p:cNvGrpSpPr/>
                  <p:nvPr/>
                </p:nvGrpSpPr>
                <p:grpSpPr>
                  <a:xfrm>
                    <a:off x="1560718" y="3842857"/>
                    <a:ext cx="173586" cy="217131"/>
                    <a:chOff x="1560718" y="3842857"/>
                    <a:chExt cx="173586" cy="217131"/>
                  </a:xfrm>
                </p:grpSpPr>
                <p:sp>
                  <p:nvSpPr>
                    <p:cNvPr id="3921" name="Google Shape;3921;p4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4" name="Google Shape;3924;p4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26" name="Google Shape;3926;p4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7" name="Google Shape;3927;p46"/>
              <p:cNvGrpSpPr/>
              <p:nvPr/>
            </p:nvGrpSpPr>
            <p:grpSpPr>
              <a:xfrm>
                <a:off x="785350" y="3605478"/>
                <a:ext cx="535311" cy="249245"/>
                <a:chOff x="785350" y="3605478"/>
                <a:chExt cx="535311" cy="249245"/>
              </a:xfrm>
            </p:grpSpPr>
            <p:grpSp>
              <p:nvGrpSpPr>
                <p:cNvPr id="3928" name="Google Shape;3928;p46"/>
                <p:cNvGrpSpPr/>
                <p:nvPr/>
              </p:nvGrpSpPr>
              <p:grpSpPr>
                <a:xfrm>
                  <a:off x="785350" y="3605478"/>
                  <a:ext cx="376191" cy="102736"/>
                  <a:chOff x="785350" y="3605478"/>
                  <a:chExt cx="376191" cy="102736"/>
                </a:xfrm>
              </p:grpSpPr>
              <p:sp>
                <p:nvSpPr>
                  <p:cNvPr id="3929" name="Google Shape;3929;p4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46"/>
                <p:cNvGrpSpPr/>
                <p:nvPr/>
              </p:nvGrpSpPr>
              <p:grpSpPr>
                <a:xfrm>
                  <a:off x="1161530" y="3655851"/>
                  <a:ext cx="159131" cy="198872"/>
                  <a:chOff x="1161530" y="3655851"/>
                  <a:chExt cx="159131" cy="198872"/>
                </a:xfrm>
              </p:grpSpPr>
              <p:sp>
                <p:nvSpPr>
                  <p:cNvPr id="3933" name="Google Shape;3933;p4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5" name="Google Shape;3935;p46"/>
              <p:cNvGrpSpPr/>
              <p:nvPr/>
            </p:nvGrpSpPr>
            <p:grpSpPr>
              <a:xfrm>
                <a:off x="785350" y="4047614"/>
                <a:ext cx="535311" cy="240783"/>
                <a:chOff x="785350" y="4047614"/>
                <a:chExt cx="535311" cy="240783"/>
              </a:xfrm>
            </p:grpSpPr>
            <p:grpSp>
              <p:nvGrpSpPr>
                <p:cNvPr id="3936" name="Google Shape;3936;p46"/>
                <p:cNvGrpSpPr/>
                <p:nvPr/>
              </p:nvGrpSpPr>
              <p:grpSpPr>
                <a:xfrm>
                  <a:off x="1161636" y="4047614"/>
                  <a:ext cx="159025" cy="190415"/>
                  <a:chOff x="1161636" y="4047614"/>
                  <a:chExt cx="159025" cy="190415"/>
                </a:xfrm>
              </p:grpSpPr>
              <p:sp>
                <p:nvSpPr>
                  <p:cNvPr id="3937" name="Google Shape;3937;p4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46"/>
                <p:cNvGrpSpPr/>
                <p:nvPr/>
              </p:nvGrpSpPr>
              <p:grpSpPr>
                <a:xfrm>
                  <a:off x="785350" y="4185661"/>
                  <a:ext cx="376191" cy="102736"/>
                  <a:chOff x="785350" y="4185661"/>
                  <a:chExt cx="376191" cy="102736"/>
                </a:xfrm>
              </p:grpSpPr>
              <p:sp>
                <p:nvSpPr>
                  <p:cNvPr id="3940" name="Google Shape;3940;p4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3" name="Google Shape;3943;p46"/>
              <p:cNvGrpSpPr/>
              <p:nvPr/>
            </p:nvGrpSpPr>
            <p:grpSpPr>
              <a:xfrm>
                <a:off x="1501054" y="3605478"/>
                <a:ext cx="526340" cy="249240"/>
                <a:chOff x="1501054" y="3605478"/>
                <a:chExt cx="526340" cy="249240"/>
              </a:xfrm>
            </p:grpSpPr>
            <p:grpSp>
              <p:nvGrpSpPr>
                <p:cNvPr id="3944" name="Google Shape;3944;p46"/>
                <p:cNvGrpSpPr/>
                <p:nvPr/>
              </p:nvGrpSpPr>
              <p:grpSpPr>
                <a:xfrm>
                  <a:off x="1834208" y="3643867"/>
                  <a:ext cx="193185" cy="25622"/>
                  <a:chOff x="1834208" y="3643867"/>
                  <a:chExt cx="193185" cy="25622"/>
                </a:xfrm>
              </p:grpSpPr>
              <p:sp>
                <p:nvSpPr>
                  <p:cNvPr id="3945" name="Google Shape;3945;p4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46"/>
                <p:cNvGrpSpPr/>
                <p:nvPr/>
              </p:nvGrpSpPr>
              <p:grpSpPr>
                <a:xfrm>
                  <a:off x="1501054" y="3605478"/>
                  <a:ext cx="333165" cy="249240"/>
                  <a:chOff x="1501054" y="3605478"/>
                  <a:chExt cx="333165" cy="249240"/>
                </a:xfrm>
              </p:grpSpPr>
              <p:sp>
                <p:nvSpPr>
                  <p:cNvPr id="3948" name="Google Shape;3948;p4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9" name="Google Shape;3949;p46"/>
                  <p:cNvGrpSpPr/>
                  <p:nvPr/>
                </p:nvGrpSpPr>
                <p:grpSpPr>
                  <a:xfrm>
                    <a:off x="1501054" y="3655851"/>
                    <a:ext cx="155286" cy="198867"/>
                    <a:chOff x="1501054" y="3655851"/>
                    <a:chExt cx="155286" cy="198867"/>
                  </a:xfrm>
                </p:grpSpPr>
                <p:sp>
                  <p:nvSpPr>
                    <p:cNvPr id="3950" name="Google Shape;3950;p4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52" name="Google Shape;3952;p46"/>
              <p:cNvGrpSpPr/>
              <p:nvPr/>
            </p:nvGrpSpPr>
            <p:grpSpPr>
              <a:xfrm>
                <a:off x="724986" y="3800594"/>
                <a:ext cx="532950" cy="302090"/>
                <a:chOff x="724986" y="3800594"/>
                <a:chExt cx="532950" cy="302090"/>
              </a:xfrm>
            </p:grpSpPr>
            <p:grpSp>
              <p:nvGrpSpPr>
                <p:cNvPr id="3953" name="Google Shape;3953;p46"/>
                <p:cNvGrpSpPr/>
                <p:nvPr/>
              </p:nvGrpSpPr>
              <p:grpSpPr>
                <a:xfrm>
                  <a:off x="724986" y="4044367"/>
                  <a:ext cx="181314" cy="25626"/>
                  <a:chOff x="724986" y="4044367"/>
                  <a:chExt cx="181314" cy="25626"/>
                </a:xfrm>
              </p:grpSpPr>
              <p:sp>
                <p:nvSpPr>
                  <p:cNvPr id="3954" name="Google Shape;3954;p4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6" name="Google Shape;3956;p46"/>
                <p:cNvGrpSpPr/>
                <p:nvPr/>
              </p:nvGrpSpPr>
              <p:grpSpPr>
                <a:xfrm>
                  <a:off x="906290" y="3800594"/>
                  <a:ext cx="351646" cy="302090"/>
                  <a:chOff x="906290" y="3800594"/>
                  <a:chExt cx="351646" cy="302090"/>
                </a:xfrm>
              </p:grpSpPr>
              <p:grpSp>
                <p:nvGrpSpPr>
                  <p:cNvPr id="3957" name="Google Shape;3957;p46"/>
                  <p:cNvGrpSpPr/>
                  <p:nvPr/>
                </p:nvGrpSpPr>
                <p:grpSpPr>
                  <a:xfrm>
                    <a:off x="1084172" y="3842857"/>
                    <a:ext cx="173764" cy="217131"/>
                    <a:chOff x="1084172" y="3842857"/>
                    <a:chExt cx="173764" cy="217131"/>
                  </a:xfrm>
                </p:grpSpPr>
                <p:grpSp>
                  <p:nvGrpSpPr>
                    <p:cNvPr id="3958" name="Google Shape;3958;p46"/>
                    <p:cNvGrpSpPr/>
                    <p:nvPr/>
                  </p:nvGrpSpPr>
                  <p:grpSpPr>
                    <a:xfrm>
                      <a:off x="1156862" y="3936509"/>
                      <a:ext cx="101073" cy="25622"/>
                      <a:chOff x="1156862" y="3936509"/>
                      <a:chExt cx="101073" cy="25622"/>
                    </a:xfrm>
                  </p:grpSpPr>
                  <p:sp>
                    <p:nvSpPr>
                      <p:cNvPr id="3959" name="Google Shape;3959;p4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1" name="Google Shape;3961;p4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2" name="Google Shape;3962;p4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46"/>
                <p:cNvGrpSpPr/>
                <p:nvPr/>
              </p:nvGrpSpPr>
              <p:grpSpPr>
                <a:xfrm>
                  <a:off x="724986" y="3830189"/>
                  <a:ext cx="189533" cy="25626"/>
                  <a:chOff x="724986" y="3830189"/>
                  <a:chExt cx="189533" cy="25626"/>
                </a:xfrm>
              </p:grpSpPr>
              <p:sp>
                <p:nvSpPr>
                  <p:cNvPr id="3965" name="Google Shape;3965;p4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967" name="Google Shape;3967;p46"/>
          <p:cNvGrpSpPr/>
          <p:nvPr/>
        </p:nvGrpSpPr>
        <p:grpSpPr>
          <a:xfrm>
            <a:off x="2249438" y="2249669"/>
            <a:ext cx="948701" cy="935378"/>
            <a:chOff x="2253298" y="2428317"/>
            <a:chExt cx="948701" cy="935378"/>
          </a:xfrm>
        </p:grpSpPr>
        <p:sp>
          <p:nvSpPr>
            <p:cNvPr id="3968" name="Google Shape;3968;p4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4" name="Shape 4004"/>
        <p:cNvGrpSpPr/>
        <p:nvPr/>
      </p:nvGrpSpPr>
      <p:grpSpPr>
        <a:xfrm>
          <a:off x="0" y="0"/>
          <a:ext cx="0" cy="0"/>
          <a:chOff x="0" y="0"/>
          <a:chExt cx="0" cy="0"/>
        </a:xfrm>
      </p:grpSpPr>
      <p:graphicFrame>
        <p:nvGraphicFramePr>
          <p:cNvPr id="4005" name="Google Shape;4005;p47"/>
          <p:cNvGraphicFramePr/>
          <p:nvPr/>
        </p:nvGraphicFramePr>
        <p:xfrm>
          <a:off x="3342575" y="2130461"/>
          <a:ext cx="3000000" cy="3000000"/>
        </p:xfrm>
        <a:graphic>
          <a:graphicData uri="http://schemas.openxmlformats.org/drawingml/2006/table">
            <a:tbl>
              <a:tblPr>
                <a:noFill/>
                <a:tableStyleId>{9FACB015-16E2-4E72-A379-EB537967A531}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006" name="Google Shape;4006;p47"/>
          <p:cNvGrpSpPr/>
          <p:nvPr/>
        </p:nvGrpSpPr>
        <p:grpSpPr>
          <a:xfrm>
            <a:off x="3339745" y="952988"/>
            <a:ext cx="2363393" cy="1017867"/>
            <a:chOff x="3292400" y="1219146"/>
            <a:chExt cx="2615240" cy="1110239"/>
          </a:xfrm>
        </p:grpSpPr>
        <p:sp>
          <p:nvSpPr>
            <p:cNvPr id="4007" name="Google Shape;4007;p4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008" name="Google Shape;4008;p4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09" name="Google Shape;4009;p4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010" name="Google Shape;4010;p4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011" name="Google Shape;4011;p4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012" name="Google Shape;4012;p4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013" name="Google Shape;4013;p4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014" name="Google Shape;4014;p4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015" name="Google Shape;4015;p4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016" name="Google Shape;4016;p4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017" name="Google Shape;4017;p4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18" name="Google Shape;4018;p4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19" name="Google Shape;4019;p4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0" name="Google Shape;4020;p4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1" name="Google Shape;4021;p47"/>
            <p:cNvGrpSpPr/>
            <p:nvPr/>
          </p:nvGrpSpPr>
          <p:grpSpPr>
            <a:xfrm>
              <a:off x="3748438" y="1378608"/>
              <a:ext cx="2159202" cy="903971"/>
              <a:chOff x="1683525" y="2179850"/>
              <a:chExt cx="4519050" cy="2134525"/>
            </a:xfrm>
          </p:grpSpPr>
          <p:sp>
            <p:nvSpPr>
              <p:cNvPr id="4022" name="Google Shape;4022;p4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3" name="Google Shape;4023;p4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4" name="Google Shape;4024;p4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5" name="Google Shape;4025;p4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6" name="Google Shape;4026;p4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7" name="Google Shape;4027;p4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8" name="Google Shape;4028;p4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9" name="Google Shape;4029;p4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0" name="Google Shape;4030;p4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1" name="Google Shape;4031;p4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2" name="Google Shape;4032;p4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3" name="Google Shape;4033;p4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034" name="Google Shape;4034;p47"/>
          <p:cNvGraphicFramePr/>
          <p:nvPr/>
        </p:nvGraphicFramePr>
        <p:xfrm>
          <a:off x="5935838" y="2130461"/>
          <a:ext cx="3000000" cy="3000000"/>
        </p:xfrm>
        <a:graphic>
          <a:graphicData uri="http://schemas.openxmlformats.org/drawingml/2006/table">
            <a:tbl>
              <a:tblPr>
                <a:noFill/>
                <a:tableStyleId>{9FACB015-16E2-4E72-A379-EB537967A531}</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035" name="Google Shape;4035;p47"/>
          <p:cNvGrpSpPr/>
          <p:nvPr/>
        </p:nvGrpSpPr>
        <p:grpSpPr>
          <a:xfrm>
            <a:off x="5910045" y="3189058"/>
            <a:ext cx="2522867" cy="1001454"/>
            <a:chOff x="1904318" y="789980"/>
            <a:chExt cx="1489472" cy="606868"/>
          </a:xfrm>
        </p:grpSpPr>
        <p:cxnSp>
          <p:nvCxnSpPr>
            <p:cNvPr id="4036" name="Google Shape;4036;p4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37" name="Google Shape;4037;p4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38" name="Google Shape;4038;p4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039" name="Google Shape;4039;p4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040" name="Google Shape;4040;p4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041" name="Google Shape;4041;p4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042" name="Google Shape;4042;p4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043" name="Google Shape;4043;p4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050" name="Google Shape;4050;p4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1" name="Google Shape;4051;p4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2" name="Google Shape;4052;p4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47"/>
          <p:cNvGrpSpPr/>
          <p:nvPr/>
        </p:nvGrpSpPr>
        <p:grpSpPr>
          <a:xfrm>
            <a:off x="712562" y="998017"/>
            <a:ext cx="2394370" cy="976502"/>
            <a:chOff x="749309" y="1112739"/>
            <a:chExt cx="2371603" cy="976502"/>
          </a:xfrm>
        </p:grpSpPr>
        <p:sp>
          <p:nvSpPr>
            <p:cNvPr id="4054" name="Google Shape;4054;p4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086" name="Google Shape;4086;p47"/>
          <p:cNvGraphicFramePr/>
          <p:nvPr/>
        </p:nvGraphicFramePr>
        <p:xfrm>
          <a:off x="5935863" y="996311"/>
          <a:ext cx="3000000" cy="3000000"/>
        </p:xfrm>
        <a:graphic>
          <a:graphicData uri="http://schemas.openxmlformats.org/drawingml/2006/table">
            <a:tbl>
              <a:tblPr>
                <a:noFill/>
                <a:tableStyleId>{9FACB015-16E2-4E72-A379-EB537967A531}</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4087" name="Google Shape;4087;p47"/>
          <p:cNvGrpSpPr/>
          <p:nvPr/>
        </p:nvGrpSpPr>
        <p:grpSpPr>
          <a:xfrm>
            <a:off x="4086505" y="2517104"/>
            <a:ext cx="1517436" cy="74460"/>
            <a:chOff x="3980086" y="2804397"/>
            <a:chExt cx="1227600" cy="66900"/>
          </a:xfrm>
        </p:grpSpPr>
        <p:sp>
          <p:nvSpPr>
            <p:cNvPr id="4088" name="Google Shape;4088;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47"/>
          <p:cNvGrpSpPr/>
          <p:nvPr/>
        </p:nvGrpSpPr>
        <p:grpSpPr>
          <a:xfrm>
            <a:off x="4711569" y="2809692"/>
            <a:ext cx="892956" cy="74460"/>
            <a:chOff x="3980086" y="2804397"/>
            <a:chExt cx="1227600" cy="66900"/>
          </a:xfrm>
        </p:grpSpPr>
        <p:sp>
          <p:nvSpPr>
            <p:cNvPr id="4091" name="Google Shape;4091;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47"/>
          <p:cNvGrpSpPr/>
          <p:nvPr/>
        </p:nvGrpSpPr>
        <p:grpSpPr>
          <a:xfrm>
            <a:off x="3344661" y="3168575"/>
            <a:ext cx="2363244" cy="1005943"/>
            <a:chOff x="3358415" y="3361302"/>
            <a:chExt cx="2363244" cy="1024695"/>
          </a:xfrm>
        </p:grpSpPr>
        <p:grpSp>
          <p:nvGrpSpPr>
            <p:cNvPr id="4094" name="Google Shape;4094;p47"/>
            <p:cNvGrpSpPr/>
            <p:nvPr/>
          </p:nvGrpSpPr>
          <p:grpSpPr>
            <a:xfrm>
              <a:off x="3358415" y="3361302"/>
              <a:ext cx="441300" cy="1024695"/>
              <a:chOff x="3358415" y="3361302"/>
              <a:chExt cx="441300" cy="1024695"/>
            </a:xfrm>
          </p:grpSpPr>
          <p:sp>
            <p:nvSpPr>
              <p:cNvPr id="4095" name="Google Shape;4095;p4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47"/>
            <p:cNvGrpSpPr/>
            <p:nvPr/>
          </p:nvGrpSpPr>
          <p:grpSpPr>
            <a:xfrm>
              <a:off x="3838901" y="3361302"/>
              <a:ext cx="441300" cy="1024695"/>
              <a:chOff x="3838901" y="3361302"/>
              <a:chExt cx="441300" cy="1024695"/>
            </a:xfrm>
          </p:grpSpPr>
          <p:sp>
            <p:nvSpPr>
              <p:cNvPr id="4102" name="Google Shape;4102;p4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47"/>
            <p:cNvGrpSpPr/>
            <p:nvPr/>
          </p:nvGrpSpPr>
          <p:grpSpPr>
            <a:xfrm>
              <a:off x="4319387" y="3361302"/>
              <a:ext cx="441300" cy="1024695"/>
              <a:chOff x="4319387" y="3361302"/>
              <a:chExt cx="441300" cy="1024695"/>
            </a:xfrm>
          </p:grpSpPr>
          <p:sp>
            <p:nvSpPr>
              <p:cNvPr id="4109" name="Google Shape;4109;p4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47"/>
            <p:cNvGrpSpPr/>
            <p:nvPr/>
          </p:nvGrpSpPr>
          <p:grpSpPr>
            <a:xfrm>
              <a:off x="4799873" y="3361302"/>
              <a:ext cx="441300" cy="1024695"/>
              <a:chOff x="4799873" y="3361302"/>
              <a:chExt cx="441300" cy="1024695"/>
            </a:xfrm>
          </p:grpSpPr>
          <p:sp>
            <p:nvSpPr>
              <p:cNvPr id="4116" name="Google Shape;4116;p4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47"/>
            <p:cNvGrpSpPr/>
            <p:nvPr/>
          </p:nvGrpSpPr>
          <p:grpSpPr>
            <a:xfrm>
              <a:off x="5280360" y="3361302"/>
              <a:ext cx="441300" cy="1024695"/>
              <a:chOff x="5280360" y="3361302"/>
              <a:chExt cx="441300" cy="1024695"/>
            </a:xfrm>
          </p:grpSpPr>
          <p:sp>
            <p:nvSpPr>
              <p:cNvPr id="4123" name="Google Shape;4123;p4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129" name="Google Shape;4129;p47"/>
          <p:cNvGraphicFramePr/>
          <p:nvPr/>
        </p:nvGraphicFramePr>
        <p:xfrm>
          <a:off x="711088" y="2130461"/>
          <a:ext cx="3000000" cy="3000000"/>
        </p:xfrm>
        <a:graphic>
          <a:graphicData uri="http://schemas.openxmlformats.org/drawingml/2006/table">
            <a:tbl>
              <a:tblPr>
                <a:noFill/>
                <a:tableStyleId>{9FACB015-16E2-4E72-A379-EB537967A531}</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130" name="Google Shape;4130;p47"/>
          <p:cNvGrpSpPr/>
          <p:nvPr/>
        </p:nvGrpSpPr>
        <p:grpSpPr>
          <a:xfrm>
            <a:off x="712613" y="3180186"/>
            <a:ext cx="2403614" cy="1005900"/>
            <a:chOff x="726450" y="3372825"/>
            <a:chExt cx="2403614" cy="1005900"/>
          </a:xfrm>
        </p:grpSpPr>
        <p:grpSp>
          <p:nvGrpSpPr>
            <p:cNvPr id="4131" name="Google Shape;4131;p47"/>
            <p:cNvGrpSpPr/>
            <p:nvPr/>
          </p:nvGrpSpPr>
          <p:grpSpPr>
            <a:xfrm>
              <a:off x="726450" y="3696000"/>
              <a:ext cx="2403614" cy="500898"/>
              <a:chOff x="726450" y="3696000"/>
              <a:chExt cx="2403614" cy="500898"/>
            </a:xfrm>
          </p:grpSpPr>
          <p:sp>
            <p:nvSpPr>
              <p:cNvPr id="4132" name="Google Shape;4132;p4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3" name="Google Shape;4133;p4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34" name="Google Shape;4134;p47"/>
            <p:cNvGrpSpPr/>
            <p:nvPr/>
          </p:nvGrpSpPr>
          <p:grpSpPr>
            <a:xfrm>
              <a:off x="1348050" y="3372825"/>
              <a:ext cx="1720425" cy="1005900"/>
              <a:chOff x="1348050" y="3372825"/>
              <a:chExt cx="1720425" cy="1005900"/>
            </a:xfrm>
          </p:grpSpPr>
          <p:sp>
            <p:nvSpPr>
              <p:cNvPr id="4135" name="Google Shape;4135;p4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6" name="Google Shape;4136;p4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7" name="Google Shape;4137;p4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8" name="Google Shape;4138;p4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9" name="Google Shape;4139;p4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40" name="Google Shape;4140;p47"/>
            <p:cNvGrpSpPr/>
            <p:nvPr/>
          </p:nvGrpSpPr>
          <p:grpSpPr>
            <a:xfrm>
              <a:off x="1455707" y="3731058"/>
              <a:ext cx="1491150" cy="417657"/>
              <a:chOff x="1455707" y="3731058"/>
              <a:chExt cx="1491150" cy="417657"/>
            </a:xfrm>
          </p:grpSpPr>
          <p:grpSp>
            <p:nvGrpSpPr>
              <p:cNvPr id="4141" name="Google Shape;4141;p47"/>
              <p:cNvGrpSpPr/>
              <p:nvPr/>
            </p:nvGrpSpPr>
            <p:grpSpPr>
              <a:xfrm>
                <a:off x="1472938" y="3745828"/>
                <a:ext cx="72126" cy="53788"/>
                <a:chOff x="1472938" y="3745828"/>
                <a:chExt cx="72126" cy="53788"/>
              </a:xfrm>
            </p:grpSpPr>
            <p:sp>
              <p:nvSpPr>
                <p:cNvPr id="4142" name="Google Shape;4142;p4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47"/>
              <p:cNvGrpSpPr/>
              <p:nvPr/>
            </p:nvGrpSpPr>
            <p:grpSpPr>
              <a:xfrm>
                <a:off x="1819181" y="4089633"/>
                <a:ext cx="72126" cy="53788"/>
                <a:chOff x="1819181" y="4089633"/>
                <a:chExt cx="72126" cy="53788"/>
              </a:xfrm>
            </p:grpSpPr>
            <p:sp>
              <p:nvSpPr>
                <p:cNvPr id="4145" name="Google Shape;4145;p4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47"/>
              <p:cNvGrpSpPr/>
              <p:nvPr/>
            </p:nvGrpSpPr>
            <p:grpSpPr>
              <a:xfrm>
                <a:off x="1455707" y="4084171"/>
                <a:ext cx="64321" cy="64544"/>
                <a:chOff x="1455707" y="4084171"/>
                <a:chExt cx="64321" cy="64544"/>
              </a:xfrm>
            </p:grpSpPr>
            <p:sp>
              <p:nvSpPr>
                <p:cNvPr id="4148" name="Google Shape;4148;p4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47"/>
              <p:cNvGrpSpPr/>
              <p:nvPr/>
            </p:nvGrpSpPr>
            <p:grpSpPr>
              <a:xfrm>
                <a:off x="1818610" y="3731058"/>
                <a:ext cx="64321" cy="64544"/>
                <a:chOff x="1818610" y="3731058"/>
                <a:chExt cx="64321" cy="64544"/>
              </a:xfrm>
            </p:grpSpPr>
            <p:sp>
              <p:nvSpPr>
                <p:cNvPr id="4151" name="Google Shape;4151;p4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47"/>
              <p:cNvGrpSpPr/>
              <p:nvPr/>
            </p:nvGrpSpPr>
            <p:grpSpPr>
              <a:xfrm>
                <a:off x="2172491" y="4089633"/>
                <a:ext cx="72126" cy="53788"/>
                <a:chOff x="2172491" y="4089633"/>
                <a:chExt cx="72126" cy="53788"/>
              </a:xfrm>
            </p:grpSpPr>
            <p:sp>
              <p:nvSpPr>
                <p:cNvPr id="4154" name="Google Shape;4154;p4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47"/>
              <p:cNvGrpSpPr/>
              <p:nvPr/>
            </p:nvGrpSpPr>
            <p:grpSpPr>
              <a:xfrm>
                <a:off x="2171920" y="3731058"/>
                <a:ext cx="64321" cy="64544"/>
                <a:chOff x="2171920" y="3731058"/>
                <a:chExt cx="64321" cy="64544"/>
              </a:xfrm>
            </p:grpSpPr>
            <p:sp>
              <p:nvSpPr>
                <p:cNvPr id="4157" name="Google Shape;4157;p4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47"/>
              <p:cNvGrpSpPr/>
              <p:nvPr/>
            </p:nvGrpSpPr>
            <p:grpSpPr>
              <a:xfrm>
                <a:off x="2874730" y="3745828"/>
                <a:ext cx="72126" cy="53788"/>
                <a:chOff x="2874730" y="3745828"/>
                <a:chExt cx="72126" cy="53788"/>
              </a:xfrm>
            </p:grpSpPr>
            <p:sp>
              <p:nvSpPr>
                <p:cNvPr id="4160" name="Google Shape;4160;p4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47"/>
              <p:cNvGrpSpPr/>
              <p:nvPr/>
            </p:nvGrpSpPr>
            <p:grpSpPr>
              <a:xfrm>
                <a:off x="2878589" y="4081481"/>
                <a:ext cx="64321" cy="64544"/>
                <a:chOff x="2878589" y="4081481"/>
                <a:chExt cx="64321" cy="64544"/>
              </a:xfrm>
            </p:grpSpPr>
            <p:sp>
              <p:nvSpPr>
                <p:cNvPr id="4163" name="Google Shape;4163;p4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47"/>
              <p:cNvGrpSpPr/>
              <p:nvPr/>
            </p:nvGrpSpPr>
            <p:grpSpPr>
              <a:xfrm>
                <a:off x="2525796" y="4089633"/>
                <a:ext cx="72126" cy="53788"/>
                <a:chOff x="2525796" y="4089633"/>
                <a:chExt cx="72126" cy="53788"/>
              </a:xfrm>
            </p:grpSpPr>
            <p:sp>
              <p:nvSpPr>
                <p:cNvPr id="4166" name="Google Shape;4166;p4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47"/>
              <p:cNvGrpSpPr/>
              <p:nvPr/>
            </p:nvGrpSpPr>
            <p:grpSpPr>
              <a:xfrm>
                <a:off x="2525225" y="3731058"/>
                <a:ext cx="64321" cy="64544"/>
                <a:chOff x="2525225" y="3731058"/>
                <a:chExt cx="64321" cy="64544"/>
              </a:xfrm>
            </p:grpSpPr>
            <p:sp>
              <p:nvSpPr>
                <p:cNvPr id="4169" name="Google Shape;4169;p4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4" name="Shape 4174"/>
        <p:cNvGrpSpPr/>
        <p:nvPr/>
      </p:nvGrpSpPr>
      <p:grpSpPr>
        <a:xfrm>
          <a:off x="0" y="0"/>
          <a:ext cx="0" cy="0"/>
          <a:chOff x="0" y="0"/>
          <a:chExt cx="0" cy="0"/>
        </a:xfrm>
      </p:grpSpPr>
      <p:grpSp>
        <p:nvGrpSpPr>
          <p:cNvPr id="4175" name="Google Shape;4175;p48"/>
          <p:cNvGrpSpPr/>
          <p:nvPr/>
        </p:nvGrpSpPr>
        <p:grpSpPr>
          <a:xfrm>
            <a:off x="716996" y="971307"/>
            <a:ext cx="845921" cy="690752"/>
            <a:chOff x="732428" y="1198513"/>
            <a:chExt cx="845921" cy="690752"/>
          </a:xfrm>
        </p:grpSpPr>
        <p:grpSp>
          <p:nvGrpSpPr>
            <p:cNvPr id="4176" name="Google Shape;4176;p48"/>
            <p:cNvGrpSpPr/>
            <p:nvPr/>
          </p:nvGrpSpPr>
          <p:grpSpPr>
            <a:xfrm>
              <a:off x="823030" y="1198513"/>
              <a:ext cx="755319" cy="690752"/>
              <a:chOff x="823030" y="1198513"/>
              <a:chExt cx="755319" cy="690752"/>
            </a:xfrm>
          </p:grpSpPr>
          <p:sp>
            <p:nvSpPr>
              <p:cNvPr id="4177" name="Google Shape;4177;p4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48"/>
            <p:cNvGrpSpPr/>
            <p:nvPr/>
          </p:nvGrpSpPr>
          <p:grpSpPr>
            <a:xfrm>
              <a:off x="732428" y="1239937"/>
              <a:ext cx="739912" cy="607886"/>
              <a:chOff x="732428" y="1239937"/>
              <a:chExt cx="739912" cy="607886"/>
            </a:xfrm>
          </p:grpSpPr>
          <p:sp>
            <p:nvSpPr>
              <p:cNvPr id="4180" name="Google Shape;4180;p4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48"/>
            <p:cNvGrpSpPr/>
            <p:nvPr/>
          </p:nvGrpSpPr>
          <p:grpSpPr>
            <a:xfrm>
              <a:off x="732428" y="1277018"/>
              <a:ext cx="702832" cy="533758"/>
              <a:chOff x="732428" y="1277018"/>
              <a:chExt cx="702832" cy="533758"/>
            </a:xfrm>
          </p:grpSpPr>
          <p:sp>
            <p:nvSpPr>
              <p:cNvPr id="4183" name="Google Shape;4183;p4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48"/>
            <p:cNvGrpSpPr/>
            <p:nvPr/>
          </p:nvGrpSpPr>
          <p:grpSpPr>
            <a:xfrm>
              <a:off x="931170" y="1306653"/>
              <a:ext cx="647179" cy="474455"/>
              <a:chOff x="931170" y="1306653"/>
              <a:chExt cx="647179" cy="474455"/>
            </a:xfrm>
          </p:grpSpPr>
          <p:sp>
            <p:nvSpPr>
              <p:cNvPr id="4186" name="Google Shape;4186;p4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8" name="Google Shape;4188;p4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48"/>
          <p:cNvGrpSpPr/>
          <p:nvPr/>
        </p:nvGrpSpPr>
        <p:grpSpPr>
          <a:xfrm>
            <a:off x="3948605" y="971313"/>
            <a:ext cx="634656" cy="699982"/>
            <a:chOff x="5985650" y="2860025"/>
            <a:chExt cx="1396075" cy="1539775"/>
          </a:xfrm>
        </p:grpSpPr>
        <p:sp>
          <p:nvSpPr>
            <p:cNvPr id="4190" name="Google Shape;4190;p4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48"/>
          <p:cNvGrpSpPr/>
          <p:nvPr/>
        </p:nvGrpSpPr>
        <p:grpSpPr>
          <a:xfrm>
            <a:off x="4704254" y="971307"/>
            <a:ext cx="725845" cy="699975"/>
            <a:chOff x="4249973" y="1201875"/>
            <a:chExt cx="1958568" cy="1888762"/>
          </a:xfrm>
        </p:grpSpPr>
        <p:sp>
          <p:nvSpPr>
            <p:cNvPr id="4223" name="Google Shape;4223;p4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4" name="Google Shape;4224;p48"/>
            <p:cNvGrpSpPr/>
            <p:nvPr/>
          </p:nvGrpSpPr>
          <p:grpSpPr>
            <a:xfrm>
              <a:off x="5853086" y="1789142"/>
              <a:ext cx="355454" cy="1048099"/>
              <a:chOff x="5576108" y="2016725"/>
              <a:chExt cx="565200" cy="1666560"/>
            </a:xfrm>
          </p:grpSpPr>
          <p:sp>
            <p:nvSpPr>
              <p:cNvPr id="4225" name="Google Shape;4225;p4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26" name="Google Shape;4226;p4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48"/>
            <p:cNvGrpSpPr/>
            <p:nvPr/>
          </p:nvGrpSpPr>
          <p:grpSpPr>
            <a:xfrm>
              <a:off x="4869455" y="2691676"/>
              <a:ext cx="1013897" cy="398961"/>
              <a:chOff x="4012057" y="3451825"/>
              <a:chExt cx="1612175" cy="634379"/>
            </a:xfrm>
          </p:grpSpPr>
          <p:sp>
            <p:nvSpPr>
              <p:cNvPr id="4228" name="Google Shape;4228;p4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29" name="Google Shape;4229;p4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48"/>
            <p:cNvGrpSpPr/>
            <p:nvPr/>
          </p:nvGrpSpPr>
          <p:grpSpPr>
            <a:xfrm>
              <a:off x="4276937" y="2155961"/>
              <a:ext cx="651965" cy="891358"/>
              <a:chOff x="3069908" y="2599997"/>
              <a:chExt cx="1036675" cy="1417328"/>
            </a:xfrm>
          </p:grpSpPr>
          <p:sp>
            <p:nvSpPr>
              <p:cNvPr id="4231" name="Google Shape;4231;p4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2" name="Google Shape;4232;p4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48"/>
            <p:cNvGrpSpPr/>
            <p:nvPr/>
          </p:nvGrpSpPr>
          <p:grpSpPr>
            <a:xfrm>
              <a:off x="5054918" y="1201875"/>
              <a:ext cx="999548" cy="602711"/>
              <a:chOff x="4306958" y="1082925"/>
              <a:chExt cx="1589359" cy="958358"/>
            </a:xfrm>
          </p:grpSpPr>
          <p:sp>
            <p:nvSpPr>
              <p:cNvPr id="4234" name="Google Shape;4234;p4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5" name="Google Shape;4235;p4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48"/>
            <p:cNvGrpSpPr/>
            <p:nvPr/>
          </p:nvGrpSpPr>
          <p:grpSpPr>
            <a:xfrm>
              <a:off x="4249973" y="1303451"/>
              <a:ext cx="799317" cy="841334"/>
              <a:chOff x="3027033" y="1244439"/>
              <a:chExt cx="1270977" cy="1337786"/>
            </a:xfrm>
          </p:grpSpPr>
          <p:sp>
            <p:nvSpPr>
              <p:cNvPr id="4237" name="Google Shape;4237;p4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8" name="Google Shape;4238;p4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9" name="Google Shape;4239;p48"/>
          <p:cNvGrpSpPr/>
          <p:nvPr/>
        </p:nvGrpSpPr>
        <p:grpSpPr>
          <a:xfrm>
            <a:off x="4057119" y="1858087"/>
            <a:ext cx="750769" cy="683784"/>
            <a:chOff x="4204684" y="2104422"/>
            <a:chExt cx="699822" cy="637382"/>
          </a:xfrm>
        </p:grpSpPr>
        <p:grpSp>
          <p:nvGrpSpPr>
            <p:cNvPr id="4240" name="Google Shape;4240;p48"/>
            <p:cNvGrpSpPr/>
            <p:nvPr/>
          </p:nvGrpSpPr>
          <p:grpSpPr>
            <a:xfrm>
              <a:off x="4204684" y="2430067"/>
              <a:ext cx="342957" cy="311738"/>
              <a:chOff x="4204684" y="2430067"/>
              <a:chExt cx="342957" cy="311738"/>
            </a:xfrm>
          </p:grpSpPr>
          <p:sp>
            <p:nvSpPr>
              <p:cNvPr id="4241" name="Google Shape;4241;p4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3" name="Google Shape;4243;p48"/>
            <p:cNvGrpSpPr/>
            <p:nvPr/>
          </p:nvGrpSpPr>
          <p:grpSpPr>
            <a:xfrm>
              <a:off x="4561586" y="2430067"/>
              <a:ext cx="342920" cy="311738"/>
              <a:chOff x="4561586" y="2430067"/>
              <a:chExt cx="342920" cy="311738"/>
            </a:xfrm>
          </p:grpSpPr>
          <p:sp>
            <p:nvSpPr>
              <p:cNvPr id="4244" name="Google Shape;4244;p4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48"/>
            <p:cNvGrpSpPr/>
            <p:nvPr/>
          </p:nvGrpSpPr>
          <p:grpSpPr>
            <a:xfrm>
              <a:off x="4561586" y="2104422"/>
              <a:ext cx="342920" cy="311738"/>
              <a:chOff x="4561586" y="2104422"/>
              <a:chExt cx="342920" cy="311738"/>
            </a:xfrm>
          </p:grpSpPr>
          <p:sp>
            <p:nvSpPr>
              <p:cNvPr id="4247" name="Google Shape;4247;p4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48"/>
            <p:cNvGrpSpPr/>
            <p:nvPr/>
          </p:nvGrpSpPr>
          <p:grpSpPr>
            <a:xfrm>
              <a:off x="4204684" y="2104422"/>
              <a:ext cx="342957" cy="311664"/>
              <a:chOff x="4204684" y="2104422"/>
              <a:chExt cx="342957" cy="311664"/>
            </a:xfrm>
          </p:grpSpPr>
          <p:sp>
            <p:nvSpPr>
              <p:cNvPr id="4250" name="Google Shape;4250;p4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2" name="Google Shape;4252;p48"/>
          <p:cNvGrpSpPr/>
          <p:nvPr/>
        </p:nvGrpSpPr>
        <p:grpSpPr>
          <a:xfrm>
            <a:off x="5521552" y="971301"/>
            <a:ext cx="660591" cy="688867"/>
            <a:chOff x="5830645" y="1267368"/>
            <a:chExt cx="530340" cy="553040"/>
          </a:xfrm>
        </p:grpSpPr>
        <p:sp>
          <p:nvSpPr>
            <p:cNvPr id="4253" name="Google Shape;4253;p4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4" name="Google Shape;4254;p48"/>
            <p:cNvGrpSpPr/>
            <p:nvPr/>
          </p:nvGrpSpPr>
          <p:grpSpPr>
            <a:xfrm>
              <a:off x="5830645" y="1267368"/>
              <a:ext cx="259743" cy="269909"/>
              <a:chOff x="5830645" y="1267368"/>
              <a:chExt cx="259743" cy="269909"/>
            </a:xfrm>
          </p:grpSpPr>
          <p:sp>
            <p:nvSpPr>
              <p:cNvPr id="4255" name="Google Shape;4255;p4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48"/>
            <p:cNvGrpSpPr/>
            <p:nvPr/>
          </p:nvGrpSpPr>
          <p:grpSpPr>
            <a:xfrm>
              <a:off x="6101293" y="1267368"/>
              <a:ext cx="259692" cy="269909"/>
              <a:chOff x="6101293" y="1267368"/>
              <a:chExt cx="259692" cy="269909"/>
            </a:xfrm>
          </p:grpSpPr>
          <p:sp>
            <p:nvSpPr>
              <p:cNvPr id="4258" name="Google Shape;4258;p4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48"/>
            <p:cNvGrpSpPr/>
            <p:nvPr/>
          </p:nvGrpSpPr>
          <p:grpSpPr>
            <a:xfrm>
              <a:off x="5830645" y="1550500"/>
              <a:ext cx="259692" cy="269909"/>
              <a:chOff x="5830645" y="1550500"/>
              <a:chExt cx="259692" cy="269909"/>
            </a:xfrm>
          </p:grpSpPr>
          <p:sp>
            <p:nvSpPr>
              <p:cNvPr id="4261" name="Google Shape;4261;p4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48"/>
            <p:cNvGrpSpPr/>
            <p:nvPr/>
          </p:nvGrpSpPr>
          <p:grpSpPr>
            <a:xfrm>
              <a:off x="6101293" y="1550500"/>
              <a:ext cx="259692" cy="269909"/>
              <a:chOff x="6101293" y="1550500"/>
              <a:chExt cx="259692" cy="269909"/>
            </a:xfrm>
          </p:grpSpPr>
          <p:sp>
            <p:nvSpPr>
              <p:cNvPr id="4264" name="Google Shape;4264;p4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6" name="Google Shape;4266;p48"/>
          <p:cNvGrpSpPr/>
          <p:nvPr/>
        </p:nvGrpSpPr>
        <p:grpSpPr>
          <a:xfrm>
            <a:off x="723705" y="1861761"/>
            <a:ext cx="697154" cy="679574"/>
            <a:chOff x="2679875" y="2361475"/>
            <a:chExt cx="780425" cy="760575"/>
          </a:xfrm>
        </p:grpSpPr>
        <p:sp>
          <p:nvSpPr>
            <p:cNvPr id="4267" name="Google Shape;4267;p4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48"/>
          <p:cNvGrpSpPr/>
          <p:nvPr/>
        </p:nvGrpSpPr>
        <p:grpSpPr>
          <a:xfrm>
            <a:off x="3122864" y="971353"/>
            <a:ext cx="735829" cy="684547"/>
            <a:chOff x="3351965" y="1148808"/>
            <a:chExt cx="750770" cy="698375"/>
          </a:xfrm>
        </p:grpSpPr>
        <p:grpSp>
          <p:nvGrpSpPr>
            <p:cNvPr id="4274" name="Google Shape;4274;p48"/>
            <p:cNvGrpSpPr/>
            <p:nvPr/>
          </p:nvGrpSpPr>
          <p:grpSpPr>
            <a:xfrm>
              <a:off x="3586796" y="1148808"/>
              <a:ext cx="294857" cy="286830"/>
              <a:chOff x="3750225" y="1774000"/>
              <a:chExt cx="149575" cy="145525"/>
            </a:xfrm>
          </p:grpSpPr>
          <p:sp>
            <p:nvSpPr>
              <p:cNvPr id="4275" name="Google Shape;4275;p4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48"/>
            <p:cNvGrpSpPr/>
            <p:nvPr/>
          </p:nvGrpSpPr>
          <p:grpSpPr>
            <a:xfrm>
              <a:off x="3779245" y="1375768"/>
              <a:ext cx="323490" cy="286978"/>
              <a:chOff x="3847850" y="1889150"/>
              <a:chExt cx="164100" cy="145600"/>
            </a:xfrm>
          </p:grpSpPr>
          <p:sp>
            <p:nvSpPr>
              <p:cNvPr id="4278" name="Google Shape;4278;p4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48"/>
            <p:cNvGrpSpPr/>
            <p:nvPr/>
          </p:nvGrpSpPr>
          <p:grpSpPr>
            <a:xfrm>
              <a:off x="3351965" y="1330435"/>
              <a:ext cx="295449" cy="285401"/>
              <a:chOff x="3631100" y="1866150"/>
              <a:chExt cx="149875" cy="144800"/>
            </a:xfrm>
          </p:grpSpPr>
          <p:sp>
            <p:nvSpPr>
              <p:cNvPr id="4281" name="Google Shape;4281;p4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48"/>
            <p:cNvGrpSpPr/>
            <p:nvPr/>
          </p:nvGrpSpPr>
          <p:grpSpPr>
            <a:xfrm>
              <a:off x="3548208" y="1560352"/>
              <a:ext cx="294808" cy="286830"/>
              <a:chOff x="3730650" y="1982800"/>
              <a:chExt cx="149550" cy="145525"/>
            </a:xfrm>
          </p:grpSpPr>
          <p:sp>
            <p:nvSpPr>
              <p:cNvPr id="4284" name="Google Shape;4284;p4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6" name="Google Shape;4286;p48"/>
          <p:cNvGrpSpPr/>
          <p:nvPr/>
        </p:nvGrpSpPr>
        <p:grpSpPr>
          <a:xfrm>
            <a:off x="7624517" y="971307"/>
            <a:ext cx="804565" cy="677795"/>
            <a:chOff x="7636443" y="1204988"/>
            <a:chExt cx="804565" cy="677795"/>
          </a:xfrm>
        </p:grpSpPr>
        <p:grpSp>
          <p:nvGrpSpPr>
            <p:cNvPr id="4287" name="Google Shape;4287;p48"/>
            <p:cNvGrpSpPr/>
            <p:nvPr/>
          </p:nvGrpSpPr>
          <p:grpSpPr>
            <a:xfrm>
              <a:off x="7636443" y="1509705"/>
              <a:ext cx="804565" cy="373078"/>
              <a:chOff x="7636443" y="1509705"/>
              <a:chExt cx="804565" cy="373078"/>
            </a:xfrm>
          </p:grpSpPr>
          <p:sp>
            <p:nvSpPr>
              <p:cNvPr id="4288" name="Google Shape;4288;p4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48"/>
            <p:cNvGrpSpPr/>
            <p:nvPr/>
          </p:nvGrpSpPr>
          <p:grpSpPr>
            <a:xfrm>
              <a:off x="7636443" y="1408133"/>
              <a:ext cx="804565" cy="373078"/>
              <a:chOff x="7636443" y="1408133"/>
              <a:chExt cx="804565" cy="373078"/>
            </a:xfrm>
          </p:grpSpPr>
          <p:sp>
            <p:nvSpPr>
              <p:cNvPr id="4291" name="Google Shape;4291;p4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3" name="Google Shape;4293;p48"/>
            <p:cNvGrpSpPr/>
            <p:nvPr/>
          </p:nvGrpSpPr>
          <p:grpSpPr>
            <a:xfrm>
              <a:off x="7636443" y="1306560"/>
              <a:ext cx="804565" cy="373078"/>
              <a:chOff x="7636443" y="1306560"/>
              <a:chExt cx="804565" cy="373078"/>
            </a:xfrm>
          </p:grpSpPr>
          <p:sp>
            <p:nvSpPr>
              <p:cNvPr id="4294" name="Google Shape;4294;p4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6" name="Google Shape;4296;p48"/>
            <p:cNvGrpSpPr/>
            <p:nvPr/>
          </p:nvGrpSpPr>
          <p:grpSpPr>
            <a:xfrm>
              <a:off x="7636443" y="1204988"/>
              <a:ext cx="804565" cy="373078"/>
              <a:chOff x="7636443" y="1204988"/>
              <a:chExt cx="804565" cy="373078"/>
            </a:xfrm>
          </p:grpSpPr>
          <p:sp>
            <p:nvSpPr>
              <p:cNvPr id="4297" name="Google Shape;4297;p4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9" name="Google Shape;4299;p48"/>
          <p:cNvGrpSpPr/>
          <p:nvPr/>
        </p:nvGrpSpPr>
        <p:grpSpPr>
          <a:xfrm>
            <a:off x="4963363" y="1878721"/>
            <a:ext cx="661339" cy="661188"/>
            <a:chOff x="3990000" y="975400"/>
            <a:chExt cx="3934200" cy="3933300"/>
          </a:xfrm>
        </p:grpSpPr>
        <p:sp>
          <p:nvSpPr>
            <p:cNvPr id="4300" name="Google Shape;4300;p4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48"/>
          <p:cNvGrpSpPr/>
          <p:nvPr/>
        </p:nvGrpSpPr>
        <p:grpSpPr>
          <a:xfrm>
            <a:off x="6607011" y="1857359"/>
            <a:ext cx="868881" cy="684241"/>
            <a:chOff x="6598259" y="2078634"/>
            <a:chExt cx="868881" cy="684241"/>
          </a:xfrm>
        </p:grpSpPr>
        <p:sp>
          <p:nvSpPr>
            <p:cNvPr id="4305" name="Google Shape;4305;p4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1" name="Google Shape;4311;p48"/>
            <p:cNvGrpSpPr/>
            <p:nvPr/>
          </p:nvGrpSpPr>
          <p:grpSpPr>
            <a:xfrm>
              <a:off x="6808175" y="2078634"/>
              <a:ext cx="452229" cy="684241"/>
              <a:chOff x="6808175" y="2078634"/>
              <a:chExt cx="452229" cy="684241"/>
            </a:xfrm>
          </p:grpSpPr>
          <p:sp>
            <p:nvSpPr>
              <p:cNvPr id="4312" name="Google Shape;4312;p4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8" name="Google Shape;4318;p48"/>
              <p:cNvGrpSpPr/>
              <p:nvPr/>
            </p:nvGrpSpPr>
            <p:grpSpPr>
              <a:xfrm>
                <a:off x="6821586" y="2078634"/>
                <a:ext cx="426871" cy="684241"/>
                <a:chOff x="6821586" y="2078634"/>
                <a:chExt cx="426871" cy="684241"/>
              </a:xfrm>
            </p:grpSpPr>
            <p:grpSp>
              <p:nvGrpSpPr>
                <p:cNvPr id="4319" name="Google Shape;4319;p48"/>
                <p:cNvGrpSpPr/>
                <p:nvPr/>
              </p:nvGrpSpPr>
              <p:grpSpPr>
                <a:xfrm>
                  <a:off x="6821586" y="2078634"/>
                  <a:ext cx="426871" cy="684241"/>
                  <a:chOff x="6821586" y="2078634"/>
                  <a:chExt cx="426871" cy="684241"/>
                </a:xfrm>
              </p:grpSpPr>
              <p:sp>
                <p:nvSpPr>
                  <p:cNvPr id="4320" name="Google Shape;4320;p4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9" name="Google Shape;4339;p4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45" name="Google Shape;4345;p48"/>
          <p:cNvGrpSpPr/>
          <p:nvPr/>
        </p:nvGrpSpPr>
        <p:grpSpPr>
          <a:xfrm>
            <a:off x="5780178" y="1862968"/>
            <a:ext cx="671358" cy="671358"/>
            <a:chOff x="6535625" y="760425"/>
            <a:chExt cx="1665900" cy="1665900"/>
          </a:xfrm>
        </p:grpSpPr>
        <p:sp>
          <p:nvSpPr>
            <p:cNvPr id="4346" name="Google Shape;4346;p48"/>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8"/>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8"/>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8"/>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48"/>
          <p:cNvGrpSpPr/>
          <p:nvPr/>
        </p:nvGrpSpPr>
        <p:grpSpPr>
          <a:xfrm>
            <a:off x="716994" y="3531369"/>
            <a:ext cx="1340789" cy="640830"/>
            <a:chOff x="238125" y="1151100"/>
            <a:chExt cx="7139450" cy="3412300"/>
          </a:xfrm>
        </p:grpSpPr>
        <p:sp>
          <p:nvSpPr>
            <p:cNvPr id="4351" name="Google Shape;4351;p4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3" name="Google Shape;4363;p48"/>
          <p:cNvGrpSpPr/>
          <p:nvPr/>
        </p:nvGrpSpPr>
        <p:grpSpPr>
          <a:xfrm>
            <a:off x="5584217" y="2734650"/>
            <a:ext cx="985357" cy="585764"/>
            <a:chOff x="5145061" y="2881789"/>
            <a:chExt cx="1107641" cy="658458"/>
          </a:xfrm>
        </p:grpSpPr>
        <p:grpSp>
          <p:nvGrpSpPr>
            <p:cNvPr id="4364" name="Google Shape;4364;p48"/>
            <p:cNvGrpSpPr/>
            <p:nvPr/>
          </p:nvGrpSpPr>
          <p:grpSpPr>
            <a:xfrm>
              <a:off x="5722989" y="3244587"/>
              <a:ext cx="529713" cy="295659"/>
              <a:chOff x="5722989" y="3244587"/>
              <a:chExt cx="529713" cy="295659"/>
            </a:xfrm>
          </p:grpSpPr>
          <p:sp>
            <p:nvSpPr>
              <p:cNvPr id="4365" name="Google Shape;4365;p4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66" name="Google Shape;4366;p4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67" name="Google Shape;4367;p48"/>
            <p:cNvGrpSpPr/>
            <p:nvPr/>
          </p:nvGrpSpPr>
          <p:grpSpPr>
            <a:xfrm>
              <a:off x="5145061" y="3244587"/>
              <a:ext cx="536807" cy="295659"/>
              <a:chOff x="5145061" y="3244587"/>
              <a:chExt cx="536807" cy="295659"/>
            </a:xfrm>
          </p:grpSpPr>
          <p:sp>
            <p:nvSpPr>
              <p:cNvPr id="4368" name="Google Shape;4368;p4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69" name="Google Shape;4369;p4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0" name="Google Shape;4370;p48"/>
            <p:cNvGrpSpPr/>
            <p:nvPr/>
          </p:nvGrpSpPr>
          <p:grpSpPr>
            <a:xfrm>
              <a:off x="5341327" y="2898245"/>
              <a:ext cx="532309" cy="614891"/>
              <a:chOff x="5341327" y="2898245"/>
              <a:chExt cx="532309" cy="614891"/>
            </a:xfrm>
          </p:grpSpPr>
          <p:sp>
            <p:nvSpPr>
              <p:cNvPr id="4371" name="Google Shape;4371;p4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2" name="Google Shape;4372;p4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3" name="Google Shape;4373;p48"/>
            <p:cNvGrpSpPr/>
            <p:nvPr/>
          </p:nvGrpSpPr>
          <p:grpSpPr>
            <a:xfrm>
              <a:off x="5532290" y="2881789"/>
              <a:ext cx="620516" cy="305456"/>
              <a:chOff x="5532290" y="2881789"/>
              <a:chExt cx="620516" cy="305456"/>
            </a:xfrm>
          </p:grpSpPr>
          <p:sp>
            <p:nvSpPr>
              <p:cNvPr id="4374" name="Google Shape;4374;p4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5" name="Google Shape;4375;p4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376" name="Google Shape;4376;p48"/>
          <p:cNvGrpSpPr/>
          <p:nvPr/>
        </p:nvGrpSpPr>
        <p:grpSpPr>
          <a:xfrm>
            <a:off x="8163140" y="3526708"/>
            <a:ext cx="269068" cy="645491"/>
            <a:chOff x="7026852" y="3311869"/>
            <a:chExt cx="434331" cy="1041954"/>
          </a:xfrm>
        </p:grpSpPr>
        <p:sp>
          <p:nvSpPr>
            <p:cNvPr id="4377" name="Google Shape;4377;p4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48"/>
          <p:cNvGrpSpPr/>
          <p:nvPr/>
        </p:nvGrpSpPr>
        <p:grpSpPr>
          <a:xfrm>
            <a:off x="6179721" y="3565945"/>
            <a:ext cx="293882" cy="293836"/>
            <a:chOff x="4873519" y="3311869"/>
            <a:chExt cx="499374" cy="499296"/>
          </a:xfrm>
        </p:grpSpPr>
        <p:sp>
          <p:nvSpPr>
            <p:cNvPr id="4381" name="Google Shape;4381;p4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3" name="Google Shape;4383;p48"/>
          <p:cNvGrpSpPr/>
          <p:nvPr/>
        </p:nvGrpSpPr>
        <p:grpSpPr>
          <a:xfrm>
            <a:off x="6179721" y="3878317"/>
            <a:ext cx="293882" cy="293882"/>
            <a:chOff x="4873519" y="3875839"/>
            <a:chExt cx="499374" cy="499374"/>
          </a:xfrm>
        </p:grpSpPr>
        <p:sp>
          <p:nvSpPr>
            <p:cNvPr id="4384" name="Google Shape;4384;p4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6" name="Google Shape;4386;p48"/>
          <p:cNvGrpSpPr/>
          <p:nvPr/>
        </p:nvGrpSpPr>
        <p:grpSpPr>
          <a:xfrm>
            <a:off x="2410248" y="1850269"/>
            <a:ext cx="698104" cy="698208"/>
            <a:chOff x="2565073" y="2075876"/>
            <a:chExt cx="672482" cy="672518"/>
          </a:xfrm>
        </p:grpSpPr>
        <p:sp>
          <p:nvSpPr>
            <p:cNvPr id="4387" name="Google Shape;4387;p4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48"/>
          <p:cNvGrpSpPr/>
          <p:nvPr/>
        </p:nvGrpSpPr>
        <p:grpSpPr>
          <a:xfrm>
            <a:off x="5633660" y="3534870"/>
            <a:ext cx="438354" cy="637329"/>
            <a:chOff x="1697726" y="3244179"/>
            <a:chExt cx="788124" cy="1146069"/>
          </a:xfrm>
        </p:grpSpPr>
        <p:sp>
          <p:nvSpPr>
            <p:cNvPr id="4394" name="Google Shape;4394;p4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6" name="Google Shape;4396;p4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7" name="Google Shape;4397;p48"/>
          <p:cNvGrpSpPr/>
          <p:nvPr/>
        </p:nvGrpSpPr>
        <p:grpSpPr>
          <a:xfrm>
            <a:off x="7634874" y="1863232"/>
            <a:ext cx="799565" cy="670282"/>
            <a:chOff x="7617850" y="2063282"/>
            <a:chExt cx="799565" cy="670282"/>
          </a:xfrm>
        </p:grpSpPr>
        <p:cxnSp>
          <p:nvCxnSpPr>
            <p:cNvPr id="4398" name="Google Shape;4398;p4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399" name="Google Shape;4399;p4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0" name="Google Shape;4400;p4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1" name="Google Shape;4401;p4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2" name="Google Shape;4402;p4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403" name="Google Shape;4403;p4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404" name="Google Shape;4404;p48"/>
            <p:cNvGrpSpPr/>
            <p:nvPr/>
          </p:nvGrpSpPr>
          <p:grpSpPr>
            <a:xfrm>
              <a:off x="7734309" y="2063282"/>
              <a:ext cx="570957" cy="620095"/>
              <a:chOff x="7734309" y="2063282"/>
              <a:chExt cx="570957" cy="620095"/>
            </a:xfrm>
          </p:grpSpPr>
          <p:grpSp>
            <p:nvGrpSpPr>
              <p:cNvPr id="4405" name="Google Shape;4405;p48"/>
              <p:cNvGrpSpPr/>
              <p:nvPr/>
            </p:nvGrpSpPr>
            <p:grpSpPr>
              <a:xfrm>
                <a:off x="8031573" y="2063282"/>
                <a:ext cx="273693" cy="620095"/>
                <a:chOff x="8031573" y="2063282"/>
                <a:chExt cx="273693" cy="620095"/>
              </a:xfrm>
            </p:grpSpPr>
            <p:sp>
              <p:nvSpPr>
                <p:cNvPr id="4406" name="Google Shape;4406;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48"/>
              <p:cNvGrpSpPr/>
              <p:nvPr/>
            </p:nvGrpSpPr>
            <p:grpSpPr>
              <a:xfrm flipH="1">
                <a:off x="7734309" y="2063282"/>
                <a:ext cx="273693" cy="620095"/>
                <a:chOff x="8031573" y="2063282"/>
                <a:chExt cx="273693" cy="620095"/>
              </a:xfrm>
            </p:grpSpPr>
            <p:sp>
              <p:nvSpPr>
                <p:cNvPr id="4411" name="Google Shape;4411;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415" name="Google Shape;4415;p4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7" name="Google Shape;4417;p48"/>
          <p:cNvGrpSpPr/>
          <p:nvPr/>
        </p:nvGrpSpPr>
        <p:grpSpPr>
          <a:xfrm>
            <a:off x="7821480" y="2716716"/>
            <a:ext cx="602567" cy="601884"/>
            <a:chOff x="1186975" y="238125"/>
            <a:chExt cx="5244275" cy="5238325"/>
          </a:xfrm>
        </p:grpSpPr>
        <p:sp>
          <p:nvSpPr>
            <p:cNvPr id="4418" name="Google Shape;4418;p4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48"/>
          <p:cNvGrpSpPr/>
          <p:nvPr/>
        </p:nvGrpSpPr>
        <p:grpSpPr>
          <a:xfrm>
            <a:off x="3264218" y="1856199"/>
            <a:ext cx="651848" cy="687338"/>
            <a:chOff x="3400515" y="2056248"/>
            <a:chExt cx="698134" cy="735987"/>
          </a:xfrm>
        </p:grpSpPr>
        <p:grpSp>
          <p:nvGrpSpPr>
            <p:cNvPr id="4423" name="Google Shape;4423;p48"/>
            <p:cNvGrpSpPr/>
            <p:nvPr/>
          </p:nvGrpSpPr>
          <p:grpSpPr>
            <a:xfrm>
              <a:off x="3400515" y="2283913"/>
              <a:ext cx="312919" cy="219900"/>
              <a:chOff x="3400515" y="2283913"/>
              <a:chExt cx="312919" cy="219900"/>
            </a:xfrm>
          </p:grpSpPr>
          <p:sp>
            <p:nvSpPr>
              <p:cNvPr id="4424" name="Google Shape;4424;p4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5" name="Google Shape;4425;p4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426" name="Google Shape;4426;p48"/>
            <p:cNvGrpSpPr/>
            <p:nvPr/>
          </p:nvGrpSpPr>
          <p:grpSpPr>
            <a:xfrm>
              <a:off x="3547823" y="2461089"/>
              <a:ext cx="219900" cy="331146"/>
              <a:chOff x="3547823" y="2461089"/>
              <a:chExt cx="219900" cy="331146"/>
            </a:xfrm>
          </p:grpSpPr>
          <p:sp>
            <p:nvSpPr>
              <p:cNvPr id="4427" name="Google Shape;4427;p4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8" name="Google Shape;4428;p4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429" name="Google Shape;4429;p48"/>
            <p:cNvGrpSpPr/>
            <p:nvPr/>
          </p:nvGrpSpPr>
          <p:grpSpPr>
            <a:xfrm>
              <a:off x="3734138" y="2461089"/>
              <a:ext cx="219900" cy="331146"/>
              <a:chOff x="3734138" y="2461089"/>
              <a:chExt cx="219900" cy="331146"/>
            </a:xfrm>
          </p:grpSpPr>
          <p:sp>
            <p:nvSpPr>
              <p:cNvPr id="4430" name="Google Shape;4430;p4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1" name="Google Shape;4431;p4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432" name="Google Shape;4432;p48"/>
            <p:cNvGrpSpPr/>
            <p:nvPr/>
          </p:nvGrpSpPr>
          <p:grpSpPr>
            <a:xfrm>
              <a:off x="3787560" y="2281742"/>
              <a:ext cx="311089" cy="219900"/>
              <a:chOff x="3787560" y="2281742"/>
              <a:chExt cx="311089" cy="219900"/>
            </a:xfrm>
          </p:grpSpPr>
          <p:sp>
            <p:nvSpPr>
              <p:cNvPr id="4433" name="Google Shape;4433;p4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4" name="Google Shape;4434;p4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435" name="Google Shape;4435;p48"/>
            <p:cNvGrpSpPr/>
            <p:nvPr/>
          </p:nvGrpSpPr>
          <p:grpSpPr>
            <a:xfrm>
              <a:off x="3637290" y="2056248"/>
              <a:ext cx="219900" cy="330736"/>
              <a:chOff x="3637290" y="2056248"/>
              <a:chExt cx="219900" cy="330736"/>
            </a:xfrm>
          </p:grpSpPr>
          <p:sp>
            <p:nvSpPr>
              <p:cNvPr id="4436" name="Google Shape;4436;p4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437" name="Google Shape;4437;p4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38" name="Google Shape;4438;p48"/>
          <p:cNvGrpSpPr/>
          <p:nvPr/>
        </p:nvGrpSpPr>
        <p:grpSpPr>
          <a:xfrm>
            <a:off x="2555923" y="2726206"/>
            <a:ext cx="1268144" cy="592394"/>
            <a:chOff x="238125" y="1188750"/>
            <a:chExt cx="7140450" cy="3335550"/>
          </a:xfrm>
        </p:grpSpPr>
        <p:sp>
          <p:nvSpPr>
            <p:cNvPr id="4439" name="Google Shape;4439;p4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48"/>
          <p:cNvGrpSpPr/>
          <p:nvPr/>
        </p:nvGrpSpPr>
        <p:grpSpPr>
          <a:xfrm>
            <a:off x="6663824" y="2728360"/>
            <a:ext cx="1053944" cy="590147"/>
            <a:chOff x="238125" y="1335475"/>
            <a:chExt cx="5418735" cy="3034175"/>
          </a:xfrm>
        </p:grpSpPr>
        <p:sp>
          <p:nvSpPr>
            <p:cNvPr id="4445" name="Google Shape;4445;p4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48"/>
          <p:cNvGrpSpPr/>
          <p:nvPr/>
        </p:nvGrpSpPr>
        <p:grpSpPr>
          <a:xfrm>
            <a:off x="4094633" y="3533260"/>
            <a:ext cx="1268207" cy="638939"/>
            <a:chOff x="3967651" y="3645904"/>
            <a:chExt cx="1479304" cy="745292"/>
          </a:xfrm>
        </p:grpSpPr>
        <p:grpSp>
          <p:nvGrpSpPr>
            <p:cNvPr id="4449" name="Google Shape;4449;p48"/>
            <p:cNvGrpSpPr/>
            <p:nvPr/>
          </p:nvGrpSpPr>
          <p:grpSpPr>
            <a:xfrm>
              <a:off x="3967651" y="4009026"/>
              <a:ext cx="1479304" cy="382170"/>
              <a:chOff x="3967651" y="4009026"/>
              <a:chExt cx="1479304" cy="382170"/>
            </a:xfrm>
          </p:grpSpPr>
          <p:grpSp>
            <p:nvGrpSpPr>
              <p:cNvPr id="4450" name="Google Shape;4450;p48"/>
              <p:cNvGrpSpPr/>
              <p:nvPr/>
            </p:nvGrpSpPr>
            <p:grpSpPr>
              <a:xfrm>
                <a:off x="4892216" y="4195630"/>
                <a:ext cx="554739" cy="195566"/>
                <a:chOff x="3604375" y="4892160"/>
                <a:chExt cx="1651500" cy="582215"/>
              </a:xfrm>
            </p:grpSpPr>
            <p:sp>
              <p:nvSpPr>
                <p:cNvPr id="4451" name="Google Shape;4451;p4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48"/>
              <p:cNvGrpSpPr/>
              <p:nvPr/>
            </p:nvGrpSpPr>
            <p:grpSpPr>
              <a:xfrm>
                <a:off x="3967651" y="4146303"/>
                <a:ext cx="579402" cy="244893"/>
                <a:chOff x="851875" y="4745310"/>
                <a:chExt cx="1724925" cy="729065"/>
              </a:xfrm>
            </p:grpSpPr>
            <p:sp>
              <p:nvSpPr>
                <p:cNvPr id="4454" name="Google Shape;4454;p4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48"/>
              <p:cNvGrpSpPr/>
              <p:nvPr/>
            </p:nvGrpSpPr>
            <p:grpSpPr>
              <a:xfrm>
                <a:off x="4460753" y="4009026"/>
                <a:ext cx="493110" cy="382170"/>
                <a:chOff x="2319875" y="4336625"/>
                <a:chExt cx="1468025" cy="1137750"/>
              </a:xfrm>
            </p:grpSpPr>
            <p:sp>
              <p:nvSpPr>
                <p:cNvPr id="4457" name="Google Shape;4457;p4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9" name="Google Shape;4459;p48"/>
            <p:cNvGrpSpPr/>
            <p:nvPr/>
          </p:nvGrpSpPr>
          <p:grpSpPr>
            <a:xfrm>
              <a:off x="4479443" y="3645904"/>
              <a:ext cx="455965" cy="388789"/>
              <a:chOff x="2957425" y="238100"/>
              <a:chExt cx="1910200" cy="1628775"/>
            </a:xfrm>
          </p:grpSpPr>
          <p:sp>
            <p:nvSpPr>
              <p:cNvPr id="4460" name="Google Shape;4460;p4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0" name="Google Shape;4470;p48"/>
          <p:cNvGrpSpPr/>
          <p:nvPr/>
        </p:nvGrpSpPr>
        <p:grpSpPr>
          <a:xfrm>
            <a:off x="2480746" y="3534460"/>
            <a:ext cx="1243128" cy="637739"/>
            <a:chOff x="2496310" y="3693351"/>
            <a:chExt cx="1342906" cy="688926"/>
          </a:xfrm>
        </p:grpSpPr>
        <p:grpSp>
          <p:nvGrpSpPr>
            <p:cNvPr id="4471" name="Google Shape;4471;p48"/>
            <p:cNvGrpSpPr/>
            <p:nvPr/>
          </p:nvGrpSpPr>
          <p:grpSpPr>
            <a:xfrm>
              <a:off x="2496310" y="3693351"/>
              <a:ext cx="1342906" cy="688875"/>
              <a:chOff x="2496310" y="3693351"/>
              <a:chExt cx="1342906" cy="688875"/>
            </a:xfrm>
          </p:grpSpPr>
          <p:sp>
            <p:nvSpPr>
              <p:cNvPr id="4472" name="Google Shape;4472;p4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78" name="Google Shape;4478;p48"/>
              <p:cNvCxnSpPr>
                <a:stCxn id="447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479" name="Google Shape;4479;p48"/>
              <p:cNvCxnSpPr>
                <a:stCxn id="447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480" name="Google Shape;4480;p48"/>
              <p:cNvCxnSpPr>
                <a:stCxn id="447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1" name="Google Shape;4481;p48"/>
              <p:cNvCxnSpPr>
                <a:stCxn id="447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2" name="Google Shape;4482;p48"/>
              <p:cNvCxnSpPr>
                <a:stCxn id="447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483" name="Google Shape;4483;p48"/>
            <p:cNvGrpSpPr/>
            <p:nvPr/>
          </p:nvGrpSpPr>
          <p:grpSpPr>
            <a:xfrm>
              <a:off x="2675275" y="3930557"/>
              <a:ext cx="1003306" cy="451719"/>
              <a:chOff x="2675275" y="4174282"/>
              <a:chExt cx="1003306" cy="451719"/>
            </a:xfrm>
          </p:grpSpPr>
          <p:sp>
            <p:nvSpPr>
              <p:cNvPr id="4484" name="Google Shape;4484;p4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7" name="Google Shape;4487;p48"/>
          <p:cNvGrpSpPr/>
          <p:nvPr/>
        </p:nvGrpSpPr>
        <p:grpSpPr>
          <a:xfrm>
            <a:off x="1654417" y="971307"/>
            <a:ext cx="574511" cy="874709"/>
            <a:chOff x="1715404" y="1112080"/>
            <a:chExt cx="642270" cy="977984"/>
          </a:xfrm>
        </p:grpSpPr>
        <p:grpSp>
          <p:nvGrpSpPr>
            <p:cNvPr id="4488" name="Google Shape;4488;p48"/>
            <p:cNvGrpSpPr/>
            <p:nvPr/>
          </p:nvGrpSpPr>
          <p:grpSpPr>
            <a:xfrm>
              <a:off x="1715404" y="1112080"/>
              <a:ext cx="642270" cy="977984"/>
              <a:chOff x="1715404" y="1112080"/>
              <a:chExt cx="642270" cy="977984"/>
            </a:xfrm>
          </p:grpSpPr>
          <p:sp>
            <p:nvSpPr>
              <p:cNvPr id="4489" name="Google Shape;4489;p4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48"/>
            <p:cNvGrpSpPr/>
            <p:nvPr/>
          </p:nvGrpSpPr>
          <p:grpSpPr>
            <a:xfrm>
              <a:off x="1768927" y="1165603"/>
              <a:ext cx="535225" cy="851367"/>
              <a:chOff x="1768927" y="1165603"/>
              <a:chExt cx="535225" cy="851367"/>
            </a:xfrm>
          </p:grpSpPr>
          <p:sp>
            <p:nvSpPr>
              <p:cNvPr id="4492" name="Google Shape;4492;p4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48"/>
            <p:cNvGrpSpPr/>
            <p:nvPr/>
          </p:nvGrpSpPr>
          <p:grpSpPr>
            <a:xfrm>
              <a:off x="1822449" y="1219125"/>
              <a:ext cx="428180" cy="718859"/>
              <a:chOff x="1822449" y="1219125"/>
              <a:chExt cx="428180" cy="718859"/>
            </a:xfrm>
          </p:grpSpPr>
          <p:sp>
            <p:nvSpPr>
              <p:cNvPr id="4495" name="Google Shape;4495;p4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7" name="Google Shape;4497;p48"/>
            <p:cNvGrpSpPr/>
            <p:nvPr/>
          </p:nvGrpSpPr>
          <p:grpSpPr>
            <a:xfrm>
              <a:off x="1875972" y="1272648"/>
              <a:ext cx="321135" cy="586939"/>
              <a:chOff x="1875972" y="1272648"/>
              <a:chExt cx="321135" cy="586939"/>
            </a:xfrm>
          </p:grpSpPr>
          <p:sp>
            <p:nvSpPr>
              <p:cNvPr id="4498" name="Google Shape;4498;p4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0" name="Google Shape;4500;p48"/>
          <p:cNvGrpSpPr/>
          <p:nvPr/>
        </p:nvGrpSpPr>
        <p:grpSpPr>
          <a:xfrm>
            <a:off x="7761578" y="3528028"/>
            <a:ext cx="293855" cy="644170"/>
            <a:chOff x="241025" y="3151575"/>
            <a:chExt cx="293855" cy="644170"/>
          </a:xfrm>
        </p:grpSpPr>
        <p:sp>
          <p:nvSpPr>
            <p:cNvPr id="4501" name="Google Shape;4501;p4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48"/>
          <p:cNvGrpSpPr/>
          <p:nvPr/>
        </p:nvGrpSpPr>
        <p:grpSpPr>
          <a:xfrm>
            <a:off x="709562" y="2728028"/>
            <a:ext cx="1779649" cy="591620"/>
            <a:chOff x="246070" y="1983375"/>
            <a:chExt cx="1855347" cy="616849"/>
          </a:xfrm>
        </p:grpSpPr>
        <p:sp>
          <p:nvSpPr>
            <p:cNvPr id="4504" name="Google Shape;4504;p4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8"/>
          <p:cNvGrpSpPr/>
          <p:nvPr/>
        </p:nvGrpSpPr>
        <p:grpSpPr>
          <a:xfrm>
            <a:off x="2320428" y="971307"/>
            <a:ext cx="711055" cy="745993"/>
            <a:chOff x="2496269" y="1171698"/>
            <a:chExt cx="761953" cy="799392"/>
          </a:xfrm>
        </p:grpSpPr>
        <p:grpSp>
          <p:nvGrpSpPr>
            <p:cNvPr id="4514" name="Google Shape;4514;p48"/>
            <p:cNvGrpSpPr/>
            <p:nvPr/>
          </p:nvGrpSpPr>
          <p:grpSpPr>
            <a:xfrm>
              <a:off x="2496269" y="1171698"/>
              <a:ext cx="761953" cy="723022"/>
              <a:chOff x="2496269" y="1171698"/>
              <a:chExt cx="761953" cy="723022"/>
            </a:xfrm>
          </p:grpSpPr>
          <p:sp>
            <p:nvSpPr>
              <p:cNvPr id="4515" name="Google Shape;4515;p4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7" name="Google Shape;4517;p48"/>
              <p:cNvGrpSpPr/>
              <p:nvPr/>
            </p:nvGrpSpPr>
            <p:grpSpPr>
              <a:xfrm>
                <a:off x="2496269" y="1171698"/>
                <a:ext cx="761953" cy="723022"/>
                <a:chOff x="2496269" y="1120652"/>
                <a:chExt cx="761953" cy="723022"/>
              </a:xfrm>
            </p:grpSpPr>
            <p:grpSp>
              <p:nvGrpSpPr>
                <p:cNvPr id="4518" name="Google Shape;4518;p48"/>
                <p:cNvGrpSpPr/>
                <p:nvPr/>
              </p:nvGrpSpPr>
              <p:grpSpPr>
                <a:xfrm>
                  <a:off x="2496269" y="1120652"/>
                  <a:ext cx="761953" cy="723022"/>
                  <a:chOff x="2496269" y="1120652"/>
                  <a:chExt cx="761953" cy="723022"/>
                </a:xfrm>
              </p:grpSpPr>
              <p:grpSp>
                <p:nvGrpSpPr>
                  <p:cNvPr id="4519" name="Google Shape;4519;p48"/>
                  <p:cNvGrpSpPr/>
                  <p:nvPr/>
                </p:nvGrpSpPr>
                <p:grpSpPr>
                  <a:xfrm>
                    <a:off x="2496269" y="1304589"/>
                    <a:ext cx="407089" cy="305057"/>
                    <a:chOff x="2496269" y="1304589"/>
                    <a:chExt cx="407089" cy="305057"/>
                  </a:xfrm>
                </p:grpSpPr>
                <p:sp>
                  <p:nvSpPr>
                    <p:cNvPr id="4520" name="Google Shape;4520;p4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8"/>
                  <p:cNvGrpSpPr/>
                  <p:nvPr/>
                </p:nvGrpSpPr>
                <p:grpSpPr>
                  <a:xfrm>
                    <a:off x="2586468" y="1493376"/>
                    <a:ext cx="358850" cy="349656"/>
                    <a:chOff x="2586468" y="1493376"/>
                    <a:chExt cx="358850" cy="349656"/>
                  </a:xfrm>
                </p:grpSpPr>
                <p:sp>
                  <p:nvSpPr>
                    <p:cNvPr id="4523" name="Google Shape;4523;p4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48"/>
                  <p:cNvGrpSpPr/>
                  <p:nvPr/>
                </p:nvGrpSpPr>
                <p:grpSpPr>
                  <a:xfrm>
                    <a:off x="2807939" y="1494024"/>
                    <a:ext cx="358857" cy="349650"/>
                    <a:chOff x="2807939" y="1494024"/>
                    <a:chExt cx="358857" cy="349650"/>
                  </a:xfrm>
                </p:grpSpPr>
                <p:sp>
                  <p:nvSpPr>
                    <p:cNvPr id="4526" name="Google Shape;4526;p4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48"/>
                  <p:cNvGrpSpPr/>
                  <p:nvPr/>
                </p:nvGrpSpPr>
                <p:grpSpPr>
                  <a:xfrm>
                    <a:off x="2851133" y="1305635"/>
                    <a:ext cx="407089" cy="305057"/>
                    <a:chOff x="2851133" y="1305635"/>
                    <a:chExt cx="407089" cy="305057"/>
                  </a:xfrm>
                </p:grpSpPr>
                <p:sp>
                  <p:nvSpPr>
                    <p:cNvPr id="4529" name="Google Shape;4529;p4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1" name="Google Shape;4531;p48"/>
                  <p:cNvGrpSpPr/>
                  <p:nvPr/>
                </p:nvGrpSpPr>
                <p:grpSpPr>
                  <a:xfrm>
                    <a:off x="2727495" y="1120652"/>
                    <a:ext cx="300271" cy="396358"/>
                    <a:chOff x="2727495" y="1120652"/>
                    <a:chExt cx="300271" cy="396358"/>
                  </a:xfrm>
                </p:grpSpPr>
                <p:sp>
                  <p:nvSpPr>
                    <p:cNvPr id="4532" name="Google Shape;4532;p4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4" name="Google Shape;4534;p48"/>
                <p:cNvGrpSpPr/>
                <p:nvPr/>
              </p:nvGrpSpPr>
              <p:grpSpPr>
                <a:xfrm>
                  <a:off x="2722305" y="1350460"/>
                  <a:ext cx="308357" cy="308344"/>
                  <a:chOff x="2722305" y="1350460"/>
                  <a:chExt cx="308357" cy="308344"/>
                </a:xfrm>
              </p:grpSpPr>
              <p:sp>
                <p:nvSpPr>
                  <p:cNvPr id="4535" name="Google Shape;4535;p4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6" name="Google Shape;4536;p48"/>
                  <p:cNvGrpSpPr/>
                  <p:nvPr/>
                </p:nvGrpSpPr>
                <p:grpSpPr>
                  <a:xfrm>
                    <a:off x="2725064" y="1364529"/>
                    <a:ext cx="297954" cy="280182"/>
                    <a:chOff x="2725064" y="1364529"/>
                    <a:chExt cx="297954" cy="280182"/>
                  </a:xfrm>
                </p:grpSpPr>
                <p:sp>
                  <p:nvSpPr>
                    <p:cNvPr id="4537" name="Google Shape;4537;p4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542" name="Google Shape;4542;p4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48"/>
          <p:cNvGrpSpPr/>
          <p:nvPr/>
        </p:nvGrpSpPr>
        <p:grpSpPr>
          <a:xfrm>
            <a:off x="3909129" y="2727412"/>
            <a:ext cx="1569144" cy="591015"/>
            <a:chOff x="3820100" y="3023049"/>
            <a:chExt cx="1303926" cy="491162"/>
          </a:xfrm>
        </p:grpSpPr>
        <p:grpSp>
          <p:nvGrpSpPr>
            <p:cNvPr id="4548" name="Google Shape;4548;p48"/>
            <p:cNvGrpSpPr/>
            <p:nvPr/>
          </p:nvGrpSpPr>
          <p:grpSpPr>
            <a:xfrm>
              <a:off x="3820100" y="3023072"/>
              <a:ext cx="1303926" cy="491139"/>
              <a:chOff x="3820100" y="3023072"/>
              <a:chExt cx="1303926" cy="491139"/>
            </a:xfrm>
          </p:grpSpPr>
          <p:sp>
            <p:nvSpPr>
              <p:cNvPr id="4549" name="Google Shape;4549;p4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48"/>
            <p:cNvGrpSpPr/>
            <p:nvPr/>
          </p:nvGrpSpPr>
          <p:grpSpPr>
            <a:xfrm>
              <a:off x="4132439" y="3023645"/>
              <a:ext cx="393633" cy="177096"/>
              <a:chOff x="4132439" y="3023645"/>
              <a:chExt cx="393633" cy="177096"/>
            </a:xfrm>
          </p:grpSpPr>
          <p:sp>
            <p:nvSpPr>
              <p:cNvPr id="4552" name="Google Shape;4552;p4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48"/>
            <p:cNvGrpSpPr/>
            <p:nvPr/>
          </p:nvGrpSpPr>
          <p:grpSpPr>
            <a:xfrm>
              <a:off x="3921811" y="3023049"/>
              <a:ext cx="1002397" cy="388943"/>
              <a:chOff x="3921811" y="3023049"/>
              <a:chExt cx="1002397" cy="388943"/>
            </a:xfrm>
          </p:grpSpPr>
          <p:sp>
            <p:nvSpPr>
              <p:cNvPr id="4555" name="Google Shape;4555;p4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48"/>
            <p:cNvGrpSpPr/>
            <p:nvPr/>
          </p:nvGrpSpPr>
          <p:grpSpPr>
            <a:xfrm>
              <a:off x="4023645" y="3023049"/>
              <a:ext cx="683032" cy="286722"/>
              <a:chOff x="4023645" y="3023049"/>
              <a:chExt cx="683032" cy="286722"/>
            </a:xfrm>
          </p:grpSpPr>
          <p:sp>
            <p:nvSpPr>
              <p:cNvPr id="4558" name="Google Shape;4558;p4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0" name="Google Shape;4560;p48"/>
          <p:cNvGrpSpPr/>
          <p:nvPr/>
        </p:nvGrpSpPr>
        <p:grpSpPr>
          <a:xfrm>
            <a:off x="1541251" y="1854258"/>
            <a:ext cx="713522" cy="688025"/>
            <a:chOff x="1706078" y="2092648"/>
            <a:chExt cx="660913" cy="637296"/>
          </a:xfrm>
        </p:grpSpPr>
        <p:sp>
          <p:nvSpPr>
            <p:cNvPr id="4561" name="Google Shape;4561;p4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2" name="Google Shape;4562;p48"/>
            <p:cNvGrpSpPr/>
            <p:nvPr/>
          </p:nvGrpSpPr>
          <p:grpSpPr>
            <a:xfrm>
              <a:off x="1706078" y="2092648"/>
              <a:ext cx="660913" cy="575241"/>
              <a:chOff x="1706078" y="2092648"/>
              <a:chExt cx="660913" cy="575241"/>
            </a:xfrm>
          </p:grpSpPr>
          <p:sp>
            <p:nvSpPr>
              <p:cNvPr id="4563" name="Google Shape;4563;p4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6" name="Google Shape;4566;p48"/>
          <p:cNvGrpSpPr/>
          <p:nvPr/>
        </p:nvGrpSpPr>
        <p:grpSpPr>
          <a:xfrm>
            <a:off x="6303109" y="971806"/>
            <a:ext cx="1317459" cy="684168"/>
            <a:chOff x="238125" y="999450"/>
            <a:chExt cx="7140700" cy="3708225"/>
          </a:xfrm>
        </p:grpSpPr>
        <p:sp>
          <p:nvSpPr>
            <p:cNvPr id="4567" name="Google Shape;4567;p4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9" name="Shape 4579"/>
        <p:cNvGrpSpPr/>
        <p:nvPr/>
      </p:nvGrpSpPr>
      <p:grpSpPr>
        <a:xfrm>
          <a:off x="0" y="0"/>
          <a:ext cx="0" cy="0"/>
          <a:chOff x="0" y="0"/>
          <a:chExt cx="0" cy="0"/>
        </a:xfrm>
      </p:grpSpPr>
      <p:grpSp>
        <p:nvGrpSpPr>
          <p:cNvPr id="4580" name="Google Shape;4580;p49"/>
          <p:cNvGrpSpPr/>
          <p:nvPr/>
        </p:nvGrpSpPr>
        <p:grpSpPr>
          <a:xfrm>
            <a:off x="717027" y="967622"/>
            <a:ext cx="1636117" cy="1526144"/>
            <a:chOff x="729238" y="1179665"/>
            <a:chExt cx="1636117" cy="1526144"/>
          </a:xfrm>
        </p:grpSpPr>
        <p:grpSp>
          <p:nvGrpSpPr>
            <p:cNvPr id="4581" name="Google Shape;4581;p49"/>
            <p:cNvGrpSpPr/>
            <p:nvPr/>
          </p:nvGrpSpPr>
          <p:grpSpPr>
            <a:xfrm>
              <a:off x="729238" y="1179665"/>
              <a:ext cx="80700" cy="1526144"/>
              <a:chOff x="729238" y="1179665"/>
              <a:chExt cx="80700" cy="1526144"/>
            </a:xfrm>
          </p:grpSpPr>
          <p:sp>
            <p:nvSpPr>
              <p:cNvPr id="4582" name="Google Shape;4582;p4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49"/>
            <p:cNvGrpSpPr/>
            <p:nvPr/>
          </p:nvGrpSpPr>
          <p:grpSpPr>
            <a:xfrm>
              <a:off x="903098" y="1179665"/>
              <a:ext cx="80700" cy="1526144"/>
              <a:chOff x="903098" y="1179665"/>
              <a:chExt cx="80700" cy="1526144"/>
            </a:xfrm>
          </p:grpSpPr>
          <p:sp>
            <p:nvSpPr>
              <p:cNvPr id="4593" name="Google Shape;4593;p4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49"/>
            <p:cNvGrpSpPr/>
            <p:nvPr/>
          </p:nvGrpSpPr>
          <p:grpSpPr>
            <a:xfrm>
              <a:off x="1076958" y="1179665"/>
              <a:ext cx="80700" cy="1526144"/>
              <a:chOff x="1076958" y="1179665"/>
              <a:chExt cx="80700" cy="1526144"/>
            </a:xfrm>
          </p:grpSpPr>
          <p:sp>
            <p:nvSpPr>
              <p:cNvPr id="4604" name="Google Shape;4604;p4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49"/>
            <p:cNvGrpSpPr/>
            <p:nvPr/>
          </p:nvGrpSpPr>
          <p:grpSpPr>
            <a:xfrm>
              <a:off x="1247707" y="1179665"/>
              <a:ext cx="80700" cy="1526144"/>
              <a:chOff x="1247707" y="1179665"/>
              <a:chExt cx="80700" cy="1526144"/>
            </a:xfrm>
          </p:grpSpPr>
          <p:sp>
            <p:nvSpPr>
              <p:cNvPr id="4615" name="Google Shape;4615;p4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5" name="Google Shape;4625;p49"/>
            <p:cNvGrpSpPr/>
            <p:nvPr/>
          </p:nvGrpSpPr>
          <p:grpSpPr>
            <a:xfrm>
              <a:off x="1421567" y="1179665"/>
              <a:ext cx="80700" cy="1526144"/>
              <a:chOff x="1421567" y="1179665"/>
              <a:chExt cx="80700" cy="1526144"/>
            </a:xfrm>
          </p:grpSpPr>
          <p:sp>
            <p:nvSpPr>
              <p:cNvPr id="4626" name="Google Shape;4626;p4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49"/>
            <p:cNvGrpSpPr/>
            <p:nvPr/>
          </p:nvGrpSpPr>
          <p:grpSpPr>
            <a:xfrm>
              <a:off x="1592327" y="1179665"/>
              <a:ext cx="80700" cy="1526144"/>
              <a:chOff x="1592327" y="1179665"/>
              <a:chExt cx="80700" cy="1526144"/>
            </a:xfrm>
          </p:grpSpPr>
          <p:sp>
            <p:nvSpPr>
              <p:cNvPr id="4637" name="Google Shape;4637;p4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49"/>
            <p:cNvGrpSpPr/>
            <p:nvPr/>
          </p:nvGrpSpPr>
          <p:grpSpPr>
            <a:xfrm>
              <a:off x="1766187" y="1179665"/>
              <a:ext cx="80700" cy="1526144"/>
              <a:chOff x="1766187" y="1179665"/>
              <a:chExt cx="80700" cy="1526144"/>
            </a:xfrm>
          </p:grpSpPr>
          <p:sp>
            <p:nvSpPr>
              <p:cNvPr id="4648" name="Google Shape;4648;p4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49"/>
            <p:cNvGrpSpPr/>
            <p:nvPr/>
          </p:nvGrpSpPr>
          <p:grpSpPr>
            <a:xfrm>
              <a:off x="1936935" y="1179665"/>
              <a:ext cx="80700" cy="1526144"/>
              <a:chOff x="1936935" y="1179665"/>
              <a:chExt cx="80700" cy="1526144"/>
            </a:xfrm>
          </p:grpSpPr>
          <p:sp>
            <p:nvSpPr>
              <p:cNvPr id="4659" name="Google Shape;4659;p4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49"/>
            <p:cNvGrpSpPr/>
            <p:nvPr/>
          </p:nvGrpSpPr>
          <p:grpSpPr>
            <a:xfrm>
              <a:off x="2110795" y="1179665"/>
              <a:ext cx="80700" cy="1526144"/>
              <a:chOff x="2110795" y="1179665"/>
              <a:chExt cx="80700" cy="1526144"/>
            </a:xfrm>
          </p:grpSpPr>
          <p:sp>
            <p:nvSpPr>
              <p:cNvPr id="4670" name="Google Shape;4670;p4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49"/>
            <p:cNvGrpSpPr/>
            <p:nvPr/>
          </p:nvGrpSpPr>
          <p:grpSpPr>
            <a:xfrm>
              <a:off x="2284655" y="1179665"/>
              <a:ext cx="80700" cy="1526144"/>
              <a:chOff x="2284655" y="1179665"/>
              <a:chExt cx="80700" cy="1526144"/>
            </a:xfrm>
          </p:grpSpPr>
          <p:sp>
            <p:nvSpPr>
              <p:cNvPr id="4681" name="Google Shape;4681;p4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1" name="Google Shape;4691;p49"/>
          <p:cNvGrpSpPr/>
          <p:nvPr/>
        </p:nvGrpSpPr>
        <p:grpSpPr>
          <a:xfrm>
            <a:off x="2611693" y="986760"/>
            <a:ext cx="1364248" cy="1102133"/>
            <a:chOff x="2623904" y="1198803"/>
            <a:chExt cx="1364248" cy="1102133"/>
          </a:xfrm>
        </p:grpSpPr>
        <p:grpSp>
          <p:nvGrpSpPr>
            <p:cNvPr id="4692" name="Google Shape;4692;p49"/>
            <p:cNvGrpSpPr/>
            <p:nvPr/>
          </p:nvGrpSpPr>
          <p:grpSpPr>
            <a:xfrm>
              <a:off x="2623907" y="1198803"/>
              <a:ext cx="1364245" cy="273000"/>
              <a:chOff x="2623907" y="1198803"/>
              <a:chExt cx="1364245" cy="273000"/>
            </a:xfrm>
          </p:grpSpPr>
          <p:sp>
            <p:nvSpPr>
              <p:cNvPr id="4693" name="Google Shape;4693;p4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8" name="Google Shape;4698;p49"/>
            <p:cNvGrpSpPr/>
            <p:nvPr/>
          </p:nvGrpSpPr>
          <p:grpSpPr>
            <a:xfrm>
              <a:off x="2623904" y="1476964"/>
              <a:ext cx="1364245" cy="273000"/>
              <a:chOff x="2623904" y="1476964"/>
              <a:chExt cx="1364245" cy="273000"/>
            </a:xfrm>
          </p:grpSpPr>
          <p:sp>
            <p:nvSpPr>
              <p:cNvPr id="4699" name="Google Shape;4699;p4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49"/>
            <p:cNvGrpSpPr/>
            <p:nvPr/>
          </p:nvGrpSpPr>
          <p:grpSpPr>
            <a:xfrm>
              <a:off x="2623907" y="1749775"/>
              <a:ext cx="1364245" cy="273000"/>
              <a:chOff x="2623907" y="1749775"/>
              <a:chExt cx="1364245" cy="273000"/>
            </a:xfrm>
          </p:grpSpPr>
          <p:sp>
            <p:nvSpPr>
              <p:cNvPr id="4705" name="Google Shape;4705;p4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0" name="Google Shape;4710;p49"/>
            <p:cNvGrpSpPr/>
            <p:nvPr/>
          </p:nvGrpSpPr>
          <p:grpSpPr>
            <a:xfrm>
              <a:off x="2623904" y="2027936"/>
              <a:ext cx="1364245" cy="273000"/>
              <a:chOff x="2623904" y="2027936"/>
              <a:chExt cx="1364245" cy="273000"/>
            </a:xfrm>
          </p:grpSpPr>
          <p:sp>
            <p:nvSpPr>
              <p:cNvPr id="4711" name="Google Shape;4711;p4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6" name="Google Shape;4716;p49"/>
          <p:cNvGrpSpPr/>
          <p:nvPr/>
        </p:nvGrpSpPr>
        <p:grpSpPr>
          <a:xfrm>
            <a:off x="2601154" y="2445833"/>
            <a:ext cx="1387541" cy="159124"/>
            <a:chOff x="3200660" y="2180272"/>
            <a:chExt cx="2563824" cy="378237"/>
          </a:xfrm>
        </p:grpSpPr>
        <p:sp>
          <p:nvSpPr>
            <p:cNvPr id="4717" name="Google Shape;4717;p4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49"/>
          <p:cNvGrpSpPr/>
          <p:nvPr/>
        </p:nvGrpSpPr>
        <p:grpSpPr>
          <a:xfrm>
            <a:off x="2597679" y="2723597"/>
            <a:ext cx="1390502" cy="159625"/>
            <a:chOff x="3530150" y="2790075"/>
            <a:chExt cx="1962600" cy="225300"/>
          </a:xfrm>
        </p:grpSpPr>
        <p:sp>
          <p:nvSpPr>
            <p:cNvPr id="4736" name="Google Shape;4736;p4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49"/>
          <p:cNvGrpSpPr/>
          <p:nvPr/>
        </p:nvGrpSpPr>
        <p:grpSpPr>
          <a:xfrm>
            <a:off x="2597736" y="3001862"/>
            <a:ext cx="1411629" cy="154175"/>
            <a:chOff x="3558802" y="4011244"/>
            <a:chExt cx="1866000" cy="111600"/>
          </a:xfrm>
        </p:grpSpPr>
        <p:sp>
          <p:nvSpPr>
            <p:cNvPr id="4739" name="Google Shape;4739;p4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49"/>
          <p:cNvGrpSpPr/>
          <p:nvPr/>
        </p:nvGrpSpPr>
        <p:grpSpPr>
          <a:xfrm>
            <a:off x="2598024" y="2207432"/>
            <a:ext cx="1383503" cy="119761"/>
            <a:chOff x="3465975" y="2270258"/>
            <a:chExt cx="1986364" cy="171947"/>
          </a:xfrm>
        </p:grpSpPr>
        <p:sp>
          <p:nvSpPr>
            <p:cNvPr id="4742" name="Google Shape;4742;p4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49"/>
          <p:cNvGrpSpPr/>
          <p:nvPr/>
        </p:nvGrpSpPr>
        <p:grpSpPr>
          <a:xfrm>
            <a:off x="2609031" y="3571205"/>
            <a:ext cx="1369531" cy="195460"/>
            <a:chOff x="723300" y="4253549"/>
            <a:chExt cx="2276482" cy="324900"/>
          </a:xfrm>
        </p:grpSpPr>
        <p:sp>
          <p:nvSpPr>
            <p:cNvPr id="4751" name="Google Shape;4751;p4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49"/>
          <p:cNvGrpSpPr/>
          <p:nvPr/>
        </p:nvGrpSpPr>
        <p:grpSpPr>
          <a:xfrm>
            <a:off x="2598592" y="3272446"/>
            <a:ext cx="1389066" cy="180119"/>
            <a:chOff x="705948" y="3788465"/>
            <a:chExt cx="2308953" cy="299400"/>
          </a:xfrm>
        </p:grpSpPr>
        <p:sp>
          <p:nvSpPr>
            <p:cNvPr id="4757" name="Google Shape;4757;p4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49"/>
          <p:cNvGrpSpPr/>
          <p:nvPr/>
        </p:nvGrpSpPr>
        <p:grpSpPr>
          <a:xfrm>
            <a:off x="4195583" y="1876400"/>
            <a:ext cx="1433821" cy="191501"/>
            <a:chOff x="4273350" y="2088443"/>
            <a:chExt cx="1433821" cy="191501"/>
          </a:xfrm>
        </p:grpSpPr>
        <p:grpSp>
          <p:nvGrpSpPr>
            <p:cNvPr id="4763" name="Google Shape;4763;p49"/>
            <p:cNvGrpSpPr/>
            <p:nvPr/>
          </p:nvGrpSpPr>
          <p:grpSpPr>
            <a:xfrm>
              <a:off x="4273350" y="2088443"/>
              <a:ext cx="1433821" cy="0"/>
              <a:chOff x="5224975" y="2962250"/>
              <a:chExt cx="1544400" cy="0"/>
            </a:xfrm>
          </p:grpSpPr>
          <p:cxnSp>
            <p:nvCxnSpPr>
              <p:cNvPr id="4764" name="Google Shape;4764;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5" name="Google Shape;4765;p4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766" name="Google Shape;4766;p49"/>
            <p:cNvGrpSpPr/>
            <p:nvPr/>
          </p:nvGrpSpPr>
          <p:grpSpPr>
            <a:xfrm>
              <a:off x="4273350" y="2279944"/>
              <a:ext cx="1433821" cy="0"/>
              <a:chOff x="5224975" y="2962250"/>
              <a:chExt cx="1544400" cy="0"/>
            </a:xfrm>
          </p:grpSpPr>
          <p:cxnSp>
            <p:nvCxnSpPr>
              <p:cNvPr id="4767" name="Google Shape;4767;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8" name="Google Shape;4768;p4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769" name="Google Shape;4769;p49"/>
          <p:cNvGrpSpPr/>
          <p:nvPr/>
        </p:nvGrpSpPr>
        <p:grpSpPr>
          <a:xfrm>
            <a:off x="2646529" y="3885304"/>
            <a:ext cx="1304609" cy="294074"/>
            <a:chOff x="2658741" y="4097347"/>
            <a:chExt cx="1304609" cy="294074"/>
          </a:xfrm>
        </p:grpSpPr>
        <p:grpSp>
          <p:nvGrpSpPr>
            <p:cNvPr id="4770" name="Google Shape;4770;p49"/>
            <p:cNvGrpSpPr/>
            <p:nvPr/>
          </p:nvGrpSpPr>
          <p:grpSpPr>
            <a:xfrm>
              <a:off x="2658741" y="4097347"/>
              <a:ext cx="118572" cy="294074"/>
              <a:chOff x="3343310" y="4475555"/>
              <a:chExt cx="127717" cy="316753"/>
            </a:xfrm>
          </p:grpSpPr>
          <p:sp>
            <p:nvSpPr>
              <p:cNvPr id="4771" name="Google Shape;4771;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49"/>
            <p:cNvGrpSpPr/>
            <p:nvPr/>
          </p:nvGrpSpPr>
          <p:grpSpPr>
            <a:xfrm>
              <a:off x="3815519" y="4098388"/>
              <a:ext cx="147831" cy="291991"/>
              <a:chOff x="3527539" y="4476677"/>
              <a:chExt cx="159232" cy="314510"/>
            </a:xfrm>
          </p:grpSpPr>
          <p:sp>
            <p:nvSpPr>
              <p:cNvPr id="4774" name="Google Shape;4774;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6" name="Google Shape;4776;p49"/>
            <p:cNvGrpSpPr/>
            <p:nvPr/>
          </p:nvGrpSpPr>
          <p:grpSpPr>
            <a:xfrm>
              <a:off x="3511696" y="4098388"/>
              <a:ext cx="147831" cy="291991"/>
              <a:chOff x="3527539" y="4476677"/>
              <a:chExt cx="159232" cy="314510"/>
            </a:xfrm>
          </p:grpSpPr>
          <p:sp>
            <p:nvSpPr>
              <p:cNvPr id="4777" name="Google Shape;4777;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49"/>
            <p:cNvGrpSpPr/>
            <p:nvPr/>
          </p:nvGrpSpPr>
          <p:grpSpPr>
            <a:xfrm>
              <a:off x="3207874" y="4098388"/>
              <a:ext cx="147831" cy="291991"/>
              <a:chOff x="3527539" y="4476677"/>
              <a:chExt cx="159232" cy="314510"/>
            </a:xfrm>
          </p:grpSpPr>
          <p:sp>
            <p:nvSpPr>
              <p:cNvPr id="4780" name="Google Shape;4780;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49"/>
            <p:cNvGrpSpPr/>
            <p:nvPr/>
          </p:nvGrpSpPr>
          <p:grpSpPr>
            <a:xfrm>
              <a:off x="2933305" y="4097347"/>
              <a:ext cx="118572" cy="294074"/>
              <a:chOff x="3343310" y="4475555"/>
              <a:chExt cx="127717" cy="316753"/>
            </a:xfrm>
          </p:grpSpPr>
          <p:sp>
            <p:nvSpPr>
              <p:cNvPr id="4783" name="Google Shape;4783;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5" name="Google Shape;4785;p49"/>
          <p:cNvGrpSpPr/>
          <p:nvPr/>
        </p:nvGrpSpPr>
        <p:grpSpPr>
          <a:xfrm>
            <a:off x="4197138" y="963998"/>
            <a:ext cx="1430711" cy="751237"/>
            <a:chOff x="5159450" y="1919950"/>
            <a:chExt cx="1541050" cy="862500"/>
          </a:xfrm>
        </p:grpSpPr>
        <p:sp>
          <p:nvSpPr>
            <p:cNvPr id="4786" name="Google Shape;4786;p4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787" name="Google Shape;4787;p49"/>
            <p:cNvGrpSpPr/>
            <p:nvPr/>
          </p:nvGrpSpPr>
          <p:grpSpPr>
            <a:xfrm>
              <a:off x="5159450" y="1919950"/>
              <a:ext cx="1541050" cy="862500"/>
              <a:chOff x="5159450" y="1919950"/>
              <a:chExt cx="1541050" cy="862500"/>
            </a:xfrm>
          </p:grpSpPr>
          <p:cxnSp>
            <p:nvCxnSpPr>
              <p:cNvPr id="4788" name="Google Shape;4788;p4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789" name="Google Shape;4789;p4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790" name="Google Shape;4790;p49"/>
          <p:cNvGrpSpPr/>
          <p:nvPr/>
        </p:nvGrpSpPr>
        <p:grpSpPr>
          <a:xfrm>
            <a:off x="4245275" y="2227768"/>
            <a:ext cx="1334436" cy="967914"/>
            <a:chOff x="4294923" y="2439811"/>
            <a:chExt cx="1334436" cy="967914"/>
          </a:xfrm>
        </p:grpSpPr>
        <p:grpSp>
          <p:nvGrpSpPr>
            <p:cNvPr id="4791" name="Google Shape;4791;p49"/>
            <p:cNvGrpSpPr/>
            <p:nvPr/>
          </p:nvGrpSpPr>
          <p:grpSpPr>
            <a:xfrm>
              <a:off x="4960455" y="2469658"/>
              <a:ext cx="668904" cy="885524"/>
              <a:chOff x="4960455" y="2469658"/>
              <a:chExt cx="668904" cy="885524"/>
            </a:xfrm>
          </p:grpSpPr>
          <p:sp>
            <p:nvSpPr>
              <p:cNvPr id="4792" name="Google Shape;4792;p4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49"/>
            <p:cNvGrpSpPr/>
            <p:nvPr/>
          </p:nvGrpSpPr>
          <p:grpSpPr>
            <a:xfrm>
              <a:off x="4294923" y="2469658"/>
              <a:ext cx="668951" cy="885524"/>
              <a:chOff x="4294923" y="2469658"/>
              <a:chExt cx="668951" cy="885524"/>
            </a:xfrm>
          </p:grpSpPr>
          <p:sp>
            <p:nvSpPr>
              <p:cNvPr id="4799" name="Google Shape;4799;p4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5" name="Google Shape;4805;p4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49"/>
          <p:cNvGrpSpPr/>
          <p:nvPr/>
        </p:nvGrpSpPr>
        <p:grpSpPr>
          <a:xfrm>
            <a:off x="4231478" y="3282213"/>
            <a:ext cx="1430949" cy="897289"/>
            <a:chOff x="4351371" y="3547942"/>
            <a:chExt cx="1345130" cy="843475"/>
          </a:xfrm>
        </p:grpSpPr>
        <p:grpSp>
          <p:nvGrpSpPr>
            <p:cNvPr id="4807" name="Google Shape;4807;p49"/>
            <p:cNvGrpSpPr/>
            <p:nvPr/>
          </p:nvGrpSpPr>
          <p:grpSpPr>
            <a:xfrm>
              <a:off x="4351371" y="4209917"/>
              <a:ext cx="1345130" cy="181500"/>
              <a:chOff x="4351371" y="4209917"/>
              <a:chExt cx="1345130" cy="181500"/>
            </a:xfrm>
          </p:grpSpPr>
          <p:sp>
            <p:nvSpPr>
              <p:cNvPr id="4808" name="Google Shape;4808;p4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09" name="Google Shape;4809;p4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810" name="Google Shape;4810;p49"/>
            <p:cNvGrpSpPr/>
            <p:nvPr/>
          </p:nvGrpSpPr>
          <p:grpSpPr>
            <a:xfrm>
              <a:off x="4403010" y="3985221"/>
              <a:ext cx="1109518" cy="181500"/>
              <a:chOff x="4403010" y="3985221"/>
              <a:chExt cx="1109518" cy="181500"/>
            </a:xfrm>
          </p:grpSpPr>
          <p:sp>
            <p:nvSpPr>
              <p:cNvPr id="4811" name="Google Shape;4811;p4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2" name="Google Shape;4812;p4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813" name="Google Shape;4813;p49"/>
            <p:cNvGrpSpPr/>
            <p:nvPr/>
          </p:nvGrpSpPr>
          <p:grpSpPr>
            <a:xfrm>
              <a:off x="4618704" y="3766582"/>
              <a:ext cx="807858" cy="181500"/>
              <a:chOff x="4618704" y="3766582"/>
              <a:chExt cx="807858" cy="181500"/>
            </a:xfrm>
          </p:grpSpPr>
          <p:sp>
            <p:nvSpPr>
              <p:cNvPr id="4814" name="Google Shape;4814;p4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5" name="Google Shape;4815;p4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816" name="Google Shape;4816;p49"/>
            <p:cNvGrpSpPr/>
            <p:nvPr/>
          </p:nvGrpSpPr>
          <p:grpSpPr>
            <a:xfrm>
              <a:off x="4735238" y="3547942"/>
              <a:ext cx="462839" cy="181500"/>
              <a:chOff x="4735238" y="3547942"/>
              <a:chExt cx="462839" cy="181500"/>
            </a:xfrm>
          </p:grpSpPr>
          <p:sp>
            <p:nvSpPr>
              <p:cNvPr id="4817" name="Google Shape;4817;p4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8" name="Google Shape;4818;p4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19" name="Google Shape;4819;p49"/>
          <p:cNvGrpSpPr/>
          <p:nvPr/>
        </p:nvGrpSpPr>
        <p:grpSpPr>
          <a:xfrm>
            <a:off x="7407836" y="2217537"/>
            <a:ext cx="1020955" cy="928853"/>
            <a:chOff x="926675" y="238125"/>
            <a:chExt cx="5755100" cy="5232975"/>
          </a:xfrm>
        </p:grpSpPr>
        <p:sp>
          <p:nvSpPr>
            <p:cNvPr id="4820" name="Google Shape;4820;p4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49"/>
          <p:cNvGrpSpPr/>
          <p:nvPr/>
        </p:nvGrpSpPr>
        <p:grpSpPr>
          <a:xfrm>
            <a:off x="715210" y="2616272"/>
            <a:ext cx="1695374" cy="1560837"/>
            <a:chOff x="727421" y="2828315"/>
            <a:chExt cx="1695374" cy="1560837"/>
          </a:xfrm>
        </p:grpSpPr>
        <p:grpSp>
          <p:nvGrpSpPr>
            <p:cNvPr id="4825" name="Google Shape;4825;p49"/>
            <p:cNvGrpSpPr/>
            <p:nvPr/>
          </p:nvGrpSpPr>
          <p:grpSpPr>
            <a:xfrm>
              <a:off x="727421" y="2828315"/>
              <a:ext cx="1695374" cy="1560837"/>
              <a:chOff x="734799" y="2782450"/>
              <a:chExt cx="1571100" cy="1577400"/>
            </a:xfrm>
          </p:grpSpPr>
          <p:cxnSp>
            <p:nvCxnSpPr>
              <p:cNvPr id="4826" name="Google Shape;4826;p4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827" name="Google Shape;4827;p4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828" name="Google Shape;4828;p49"/>
            <p:cNvGrpSpPr/>
            <p:nvPr/>
          </p:nvGrpSpPr>
          <p:grpSpPr>
            <a:xfrm>
              <a:off x="819108" y="2882501"/>
              <a:ext cx="1556791" cy="1426186"/>
              <a:chOff x="819108" y="2882501"/>
              <a:chExt cx="1556791" cy="1426186"/>
            </a:xfrm>
          </p:grpSpPr>
          <p:grpSp>
            <p:nvGrpSpPr>
              <p:cNvPr id="4829" name="Google Shape;4829;p49"/>
              <p:cNvGrpSpPr/>
              <p:nvPr/>
            </p:nvGrpSpPr>
            <p:grpSpPr>
              <a:xfrm>
                <a:off x="819108" y="2882501"/>
                <a:ext cx="103104" cy="1426186"/>
                <a:chOff x="4674013" y="3100904"/>
                <a:chExt cx="122758" cy="1698043"/>
              </a:xfrm>
            </p:grpSpPr>
            <p:sp>
              <p:nvSpPr>
                <p:cNvPr id="4830" name="Google Shape;4830;p4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49"/>
              <p:cNvGrpSpPr/>
              <p:nvPr/>
            </p:nvGrpSpPr>
            <p:grpSpPr>
              <a:xfrm>
                <a:off x="1062475" y="2882501"/>
                <a:ext cx="103104" cy="1426186"/>
                <a:chOff x="4940438" y="3100904"/>
                <a:chExt cx="122758" cy="1698043"/>
              </a:xfrm>
            </p:grpSpPr>
            <p:sp>
              <p:nvSpPr>
                <p:cNvPr id="4838" name="Google Shape;4838;p4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5" name="Google Shape;4845;p49"/>
              <p:cNvGrpSpPr/>
              <p:nvPr/>
            </p:nvGrpSpPr>
            <p:grpSpPr>
              <a:xfrm>
                <a:off x="1299324" y="2882501"/>
                <a:ext cx="103104" cy="1426186"/>
                <a:chOff x="5206863" y="3100904"/>
                <a:chExt cx="122758" cy="1698043"/>
              </a:xfrm>
            </p:grpSpPr>
            <p:sp>
              <p:nvSpPr>
                <p:cNvPr id="4846" name="Google Shape;4846;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49"/>
              <p:cNvGrpSpPr/>
              <p:nvPr/>
            </p:nvGrpSpPr>
            <p:grpSpPr>
              <a:xfrm>
                <a:off x="1786057" y="2882501"/>
                <a:ext cx="103104" cy="1426186"/>
                <a:chOff x="6006138" y="3143629"/>
                <a:chExt cx="122758" cy="1698043"/>
              </a:xfrm>
            </p:grpSpPr>
            <p:sp>
              <p:nvSpPr>
                <p:cNvPr id="4854" name="Google Shape;4854;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49"/>
              <p:cNvGrpSpPr/>
              <p:nvPr/>
            </p:nvGrpSpPr>
            <p:grpSpPr>
              <a:xfrm>
                <a:off x="2029422" y="2882501"/>
                <a:ext cx="103104" cy="1426186"/>
                <a:chOff x="6805413" y="3100904"/>
                <a:chExt cx="122758" cy="1698043"/>
              </a:xfrm>
            </p:grpSpPr>
            <p:sp>
              <p:nvSpPr>
                <p:cNvPr id="4862" name="Google Shape;4862;p4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9" name="Google Shape;4869;p49"/>
              <p:cNvGrpSpPr/>
              <p:nvPr/>
            </p:nvGrpSpPr>
            <p:grpSpPr>
              <a:xfrm>
                <a:off x="2272795" y="2882501"/>
                <a:ext cx="103104" cy="1426186"/>
                <a:chOff x="5206863" y="3100904"/>
                <a:chExt cx="122758" cy="1698043"/>
              </a:xfrm>
            </p:grpSpPr>
            <p:sp>
              <p:nvSpPr>
                <p:cNvPr id="4870" name="Google Shape;4870;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49"/>
              <p:cNvGrpSpPr/>
              <p:nvPr/>
            </p:nvGrpSpPr>
            <p:grpSpPr>
              <a:xfrm>
                <a:off x="1542694" y="2882501"/>
                <a:ext cx="103104" cy="1426186"/>
                <a:chOff x="6006138" y="3143629"/>
                <a:chExt cx="122758" cy="1698043"/>
              </a:xfrm>
            </p:grpSpPr>
            <p:sp>
              <p:nvSpPr>
                <p:cNvPr id="4878" name="Google Shape;4878;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85" name="Google Shape;4885;p49"/>
          <p:cNvGrpSpPr/>
          <p:nvPr/>
        </p:nvGrpSpPr>
        <p:grpSpPr>
          <a:xfrm>
            <a:off x="5671260" y="3305994"/>
            <a:ext cx="2749952" cy="870677"/>
            <a:chOff x="238125" y="1725700"/>
            <a:chExt cx="7139025" cy="2260325"/>
          </a:xfrm>
        </p:grpSpPr>
        <p:sp>
          <p:nvSpPr>
            <p:cNvPr id="4886" name="Google Shape;4886;p4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49"/>
          <p:cNvGrpSpPr/>
          <p:nvPr/>
        </p:nvGrpSpPr>
        <p:grpSpPr>
          <a:xfrm>
            <a:off x="5941424" y="2247740"/>
            <a:ext cx="1105452" cy="916747"/>
            <a:chOff x="5249100" y="1210600"/>
            <a:chExt cx="3502700" cy="2904775"/>
          </a:xfrm>
        </p:grpSpPr>
        <p:sp>
          <p:nvSpPr>
            <p:cNvPr id="4897" name="Google Shape;4897;p4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1" name="Google Shape;4901;p4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902" name="Google Shape;4902;p4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903" name="Google Shape;4903;p4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904" name="Google Shape;4904;p4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905" name="Google Shape;4905;p4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6" name="Google Shape;4906;p49"/>
          <p:cNvGrpSpPr/>
          <p:nvPr/>
        </p:nvGrpSpPr>
        <p:grpSpPr>
          <a:xfrm>
            <a:off x="7123972" y="967158"/>
            <a:ext cx="1304650" cy="1124856"/>
            <a:chOff x="7287122" y="1165658"/>
            <a:chExt cx="1219413" cy="1051365"/>
          </a:xfrm>
        </p:grpSpPr>
        <p:grpSp>
          <p:nvGrpSpPr>
            <p:cNvPr id="4907" name="Google Shape;4907;p49"/>
            <p:cNvGrpSpPr/>
            <p:nvPr/>
          </p:nvGrpSpPr>
          <p:grpSpPr>
            <a:xfrm>
              <a:off x="7287122" y="1969723"/>
              <a:ext cx="1219413" cy="247300"/>
              <a:chOff x="7287122" y="1969723"/>
              <a:chExt cx="1219413" cy="247300"/>
            </a:xfrm>
          </p:grpSpPr>
          <p:sp>
            <p:nvSpPr>
              <p:cNvPr id="4908" name="Google Shape;4908;p4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9" name="Google Shape;4909;p49"/>
              <p:cNvGrpSpPr/>
              <p:nvPr/>
            </p:nvGrpSpPr>
            <p:grpSpPr>
              <a:xfrm>
                <a:off x="7287122" y="2063892"/>
                <a:ext cx="1151753" cy="73428"/>
                <a:chOff x="7287122" y="2063892"/>
                <a:chExt cx="1151753" cy="73428"/>
              </a:xfrm>
            </p:grpSpPr>
            <p:sp>
              <p:nvSpPr>
                <p:cNvPr id="4910" name="Google Shape;4910;p4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1" name="Google Shape;4911;p4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912" name="Google Shape;4912;p49"/>
            <p:cNvGrpSpPr/>
            <p:nvPr/>
          </p:nvGrpSpPr>
          <p:grpSpPr>
            <a:xfrm>
              <a:off x="7287122" y="1712201"/>
              <a:ext cx="1219403" cy="246767"/>
              <a:chOff x="7287122" y="1712201"/>
              <a:chExt cx="1219403" cy="246767"/>
            </a:xfrm>
          </p:grpSpPr>
          <p:sp>
            <p:nvSpPr>
              <p:cNvPr id="4913" name="Google Shape;4913;p4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4" name="Google Shape;4914;p49"/>
              <p:cNvGrpSpPr/>
              <p:nvPr/>
            </p:nvGrpSpPr>
            <p:grpSpPr>
              <a:xfrm>
                <a:off x="7287122" y="1842861"/>
                <a:ext cx="1005303" cy="73419"/>
                <a:chOff x="7287122" y="1842861"/>
                <a:chExt cx="1005303" cy="73419"/>
              </a:xfrm>
            </p:grpSpPr>
            <p:sp>
              <p:nvSpPr>
                <p:cNvPr id="4915" name="Google Shape;4915;p4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6" name="Google Shape;4916;p4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917" name="Google Shape;4917;p49"/>
            <p:cNvGrpSpPr/>
            <p:nvPr/>
          </p:nvGrpSpPr>
          <p:grpSpPr>
            <a:xfrm>
              <a:off x="7287122" y="1447520"/>
              <a:ext cx="1219403" cy="286667"/>
              <a:chOff x="7287122" y="1447520"/>
              <a:chExt cx="1219403" cy="286667"/>
            </a:xfrm>
          </p:grpSpPr>
          <p:sp>
            <p:nvSpPr>
              <p:cNvPr id="4918" name="Google Shape;4918;p4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9" name="Google Shape;4919;p49"/>
              <p:cNvGrpSpPr/>
              <p:nvPr/>
            </p:nvGrpSpPr>
            <p:grpSpPr>
              <a:xfrm>
                <a:off x="7287122" y="1581977"/>
                <a:ext cx="852803" cy="73428"/>
                <a:chOff x="7287122" y="1581977"/>
                <a:chExt cx="852803" cy="73428"/>
              </a:xfrm>
            </p:grpSpPr>
            <p:sp>
              <p:nvSpPr>
                <p:cNvPr id="4920" name="Google Shape;4920;p4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1" name="Google Shape;4921;p4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922" name="Google Shape;4922;p49"/>
            <p:cNvGrpSpPr/>
            <p:nvPr/>
          </p:nvGrpSpPr>
          <p:grpSpPr>
            <a:xfrm>
              <a:off x="7287122" y="1165658"/>
              <a:ext cx="1219403" cy="344253"/>
              <a:chOff x="7287122" y="1165658"/>
              <a:chExt cx="1219403" cy="344253"/>
            </a:xfrm>
          </p:grpSpPr>
          <p:sp>
            <p:nvSpPr>
              <p:cNvPr id="4923" name="Google Shape;4923;p4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4" name="Google Shape;4924;p49"/>
              <p:cNvGrpSpPr/>
              <p:nvPr/>
            </p:nvGrpSpPr>
            <p:grpSpPr>
              <a:xfrm>
                <a:off x="7287122" y="1341025"/>
                <a:ext cx="695703" cy="73419"/>
                <a:chOff x="7287122" y="1341025"/>
                <a:chExt cx="695703" cy="73419"/>
              </a:xfrm>
            </p:grpSpPr>
            <p:sp>
              <p:nvSpPr>
                <p:cNvPr id="4925" name="Google Shape;4925;p4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6" name="Google Shape;4926;p4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927" name="Google Shape;4927;p49"/>
          <p:cNvGrpSpPr/>
          <p:nvPr/>
        </p:nvGrpSpPr>
        <p:grpSpPr>
          <a:xfrm>
            <a:off x="5790464" y="973181"/>
            <a:ext cx="1397729" cy="1098540"/>
            <a:chOff x="5900602" y="1193063"/>
            <a:chExt cx="1299851" cy="1021707"/>
          </a:xfrm>
        </p:grpSpPr>
        <p:grpSp>
          <p:nvGrpSpPr>
            <p:cNvPr id="4928" name="Google Shape;4928;p49"/>
            <p:cNvGrpSpPr/>
            <p:nvPr/>
          </p:nvGrpSpPr>
          <p:grpSpPr>
            <a:xfrm>
              <a:off x="6520337" y="1193063"/>
              <a:ext cx="341815" cy="799959"/>
              <a:chOff x="6520337" y="1193063"/>
              <a:chExt cx="341815" cy="799959"/>
            </a:xfrm>
          </p:grpSpPr>
          <p:grpSp>
            <p:nvGrpSpPr>
              <p:cNvPr id="4929" name="Google Shape;4929;p49"/>
              <p:cNvGrpSpPr/>
              <p:nvPr/>
            </p:nvGrpSpPr>
            <p:grpSpPr>
              <a:xfrm>
                <a:off x="6520337" y="1589527"/>
                <a:ext cx="213950" cy="403494"/>
                <a:chOff x="6520337" y="1589527"/>
                <a:chExt cx="213950" cy="403494"/>
              </a:xfrm>
            </p:grpSpPr>
            <p:sp>
              <p:nvSpPr>
                <p:cNvPr id="4930" name="Google Shape;4930;p4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49"/>
              <p:cNvGrpSpPr/>
              <p:nvPr/>
            </p:nvGrpSpPr>
            <p:grpSpPr>
              <a:xfrm>
                <a:off x="6577204" y="1193063"/>
                <a:ext cx="284947" cy="464512"/>
                <a:chOff x="6577204" y="1193063"/>
                <a:chExt cx="284947" cy="464512"/>
              </a:xfrm>
            </p:grpSpPr>
            <p:sp>
              <p:nvSpPr>
                <p:cNvPr id="4933" name="Google Shape;4933;p4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4" name="Google Shape;4934;p4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935" name="Google Shape;4935;p49"/>
            <p:cNvGrpSpPr/>
            <p:nvPr/>
          </p:nvGrpSpPr>
          <p:grpSpPr>
            <a:xfrm>
              <a:off x="6238903" y="1193063"/>
              <a:ext cx="300475" cy="900152"/>
              <a:chOff x="6238903" y="1193063"/>
              <a:chExt cx="300475" cy="900152"/>
            </a:xfrm>
          </p:grpSpPr>
          <p:grpSp>
            <p:nvGrpSpPr>
              <p:cNvPr id="4936" name="Google Shape;4936;p49"/>
              <p:cNvGrpSpPr/>
              <p:nvPr/>
            </p:nvGrpSpPr>
            <p:grpSpPr>
              <a:xfrm>
                <a:off x="6290865" y="1489315"/>
                <a:ext cx="248514" cy="603900"/>
                <a:chOff x="6290865" y="1489315"/>
                <a:chExt cx="248514" cy="603900"/>
              </a:xfrm>
            </p:grpSpPr>
            <p:sp>
              <p:nvSpPr>
                <p:cNvPr id="4937" name="Google Shape;4937;p4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49"/>
              <p:cNvGrpSpPr/>
              <p:nvPr/>
            </p:nvGrpSpPr>
            <p:grpSpPr>
              <a:xfrm>
                <a:off x="6238903" y="1193063"/>
                <a:ext cx="284947" cy="333087"/>
                <a:chOff x="6238903" y="1193063"/>
                <a:chExt cx="284947" cy="333087"/>
              </a:xfrm>
            </p:grpSpPr>
            <p:sp>
              <p:nvSpPr>
                <p:cNvPr id="4940" name="Google Shape;4940;p4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1" name="Google Shape;4941;p4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942" name="Google Shape;4942;p49"/>
            <p:cNvGrpSpPr/>
            <p:nvPr/>
          </p:nvGrpSpPr>
          <p:grpSpPr>
            <a:xfrm>
              <a:off x="5900602" y="1193063"/>
              <a:ext cx="444345" cy="1021707"/>
              <a:chOff x="5900602" y="1193063"/>
              <a:chExt cx="444345" cy="1021707"/>
            </a:xfrm>
          </p:grpSpPr>
          <p:grpSp>
            <p:nvGrpSpPr>
              <p:cNvPr id="4943" name="Google Shape;4943;p49"/>
              <p:cNvGrpSpPr/>
              <p:nvPr/>
            </p:nvGrpSpPr>
            <p:grpSpPr>
              <a:xfrm>
                <a:off x="6046501" y="1367785"/>
                <a:ext cx="298446" cy="846986"/>
                <a:chOff x="6046501" y="1367785"/>
                <a:chExt cx="298446" cy="846986"/>
              </a:xfrm>
            </p:grpSpPr>
            <p:sp>
              <p:nvSpPr>
                <p:cNvPr id="4944" name="Google Shape;4944;p4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6" name="Google Shape;4946;p49"/>
              <p:cNvGrpSpPr/>
              <p:nvPr/>
            </p:nvGrpSpPr>
            <p:grpSpPr>
              <a:xfrm>
                <a:off x="5900602" y="1193063"/>
                <a:ext cx="284947" cy="182312"/>
                <a:chOff x="5900602" y="1193063"/>
                <a:chExt cx="284947" cy="182312"/>
              </a:xfrm>
            </p:grpSpPr>
            <p:sp>
              <p:nvSpPr>
                <p:cNvPr id="4947" name="Google Shape;4947;p4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8" name="Google Shape;4948;p4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949" name="Google Shape;4949;p49"/>
            <p:cNvGrpSpPr/>
            <p:nvPr/>
          </p:nvGrpSpPr>
          <p:grpSpPr>
            <a:xfrm>
              <a:off x="6738300" y="1193063"/>
              <a:ext cx="462153" cy="707634"/>
              <a:chOff x="6738300" y="1193063"/>
              <a:chExt cx="462153" cy="707634"/>
            </a:xfrm>
          </p:grpSpPr>
          <p:grpSp>
            <p:nvGrpSpPr>
              <p:cNvPr id="4950" name="Google Shape;4950;p49"/>
              <p:cNvGrpSpPr/>
              <p:nvPr/>
            </p:nvGrpSpPr>
            <p:grpSpPr>
              <a:xfrm>
                <a:off x="6915505" y="1193063"/>
                <a:ext cx="284947" cy="597387"/>
                <a:chOff x="6915505" y="1193063"/>
                <a:chExt cx="284947" cy="597387"/>
              </a:xfrm>
            </p:grpSpPr>
            <p:sp>
              <p:nvSpPr>
                <p:cNvPr id="4951" name="Google Shape;4951;p4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2" name="Google Shape;4952;p4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953" name="Google Shape;4953;p49"/>
              <p:cNvGrpSpPr/>
              <p:nvPr/>
            </p:nvGrpSpPr>
            <p:grpSpPr>
              <a:xfrm>
                <a:off x="6738300" y="1684725"/>
                <a:ext cx="230066" cy="215971"/>
                <a:chOff x="6738300" y="1684725"/>
                <a:chExt cx="230066" cy="215971"/>
              </a:xfrm>
            </p:grpSpPr>
            <p:sp>
              <p:nvSpPr>
                <p:cNvPr id="4954" name="Google Shape;4954;p4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202" name="Google Shape;202;p23"/>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204" name="Google Shape;204;p23"/>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59" name="Shape 4959"/>
        <p:cNvGrpSpPr/>
        <p:nvPr/>
      </p:nvGrpSpPr>
      <p:grpSpPr>
        <a:xfrm>
          <a:off x="0" y="0"/>
          <a:ext cx="0" cy="0"/>
          <a:chOff x="0" y="0"/>
          <a:chExt cx="0" cy="0"/>
        </a:xfrm>
      </p:grpSpPr>
      <p:grpSp>
        <p:nvGrpSpPr>
          <p:cNvPr id="4960" name="Google Shape;4960;p50"/>
          <p:cNvGrpSpPr/>
          <p:nvPr/>
        </p:nvGrpSpPr>
        <p:grpSpPr>
          <a:xfrm>
            <a:off x="826133" y="2318098"/>
            <a:ext cx="387992" cy="329326"/>
            <a:chOff x="839307" y="2318098"/>
            <a:chExt cx="387992" cy="329326"/>
          </a:xfrm>
        </p:grpSpPr>
        <p:sp>
          <p:nvSpPr>
            <p:cNvPr id="4961" name="Google Shape;4961;p50"/>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0"/>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0"/>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0"/>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0"/>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0"/>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0"/>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0"/>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0"/>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0"/>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1" name="Google Shape;4971;p50"/>
          <p:cNvGrpSpPr/>
          <p:nvPr/>
        </p:nvGrpSpPr>
        <p:grpSpPr>
          <a:xfrm>
            <a:off x="1401816" y="2289671"/>
            <a:ext cx="387073" cy="385996"/>
            <a:chOff x="1414990" y="2289671"/>
            <a:chExt cx="387073" cy="385996"/>
          </a:xfrm>
        </p:grpSpPr>
        <p:sp>
          <p:nvSpPr>
            <p:cNvPr id="4972" name="Google Shape;4972;p50"/>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0"/>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0"/>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0"/>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0"/>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0"/>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0"/>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0"/>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0"/>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0"/>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0"/>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0"/>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0"/>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0"/>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0"/>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0"/>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0"/>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0"/>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50"/>
          <p:cNvGrpSpPr/>
          <p:nvPr/>
        </p:nvGrpSpPr>
        <p:grpSpPr>
          <a:xfrm>
            <a:off x="1976737" y="2306065"/>
            <a:ext cx="387099" cy="353207"/>
            <a:chOff x="1989911" y="2306065"/>
            <a:chExt cx="387099" cy="353207"/>
          </a:xfrm>
        </p:grpSpPr>
        <p:sp>
          <p:nvSpPr>
            <p:cNvPr id="4991" name="Google Shape;4991;p50"/>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0"/>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0"/>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0"/>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0"/>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0"/>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0"/>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50"/>
          <p:cNvGrpSpPr/>
          <p:nvPr/>
        </p:nvGrpSpPr>
        <p:grpSpPr>
          <a:xfrm>
            <a:off x="2579927" y="2288778"/>
            <a:ext cx="204663" cy="363007"/>
            <a:chOff x="2593102" y="2288778"/>
            <a:chExt cx="204663" cy="363007"/>
          </a:xfrm>
        </p:grpSpPr>
        <p:sp>
          <p:nvSpPr>
            <p:cNvPr id="4999" name="Google Shape;4999;p50"/>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0"/>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0"/>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0"/>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0"/>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0"/>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0"/>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0"/>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0"/>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8" name="Google Shape;5008;p50"/>
          <p:cNvGrpSpPr/>
          <p:nvPr/>
        </p:nvGrpSpPr>
        <p:grpSpPr>
          <a:xfrm>
            <a:off x="2957699" y="2329763"/>
            <a:ext cx="403651" cy="305996"/>
            <a:chOff x="2970874" y="2329763"/>
            <a:chExt cx="403651" cy="305996"/>
          </a:xfrm>
        </p:grpSpPr>
        <p:sp>
          <p:nvSpPr>
            <p:cNvPr id="5009" name="Google Shape;5009;p50"/>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0"/>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0"/>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0"/>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0"/>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0"/>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0"/>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0"/>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0"/>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50"/>
          <p:cNvGrpSpPr/>
          <p:nvPr/>
        </p:nvGrpSpPr>
        <p:grpSpPr>
          <a:xfrm>
            <a:off x="3532620" y="2318755"/>
            <a:ext cx="387835" cy="327933"/>
            <a:chOff x="3545795" y="2318755"/>
            <a:chExt cx="387835" cy="327933"/>
          </a:xfrm>
        </p:grpSpPr>
        <p:sp>
          <p:nvSpPr>
            <p:cNvPr id="5019" name="Google Shape;5019;p50"/>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0"/>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0"/>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2" name="Google Shape;5022;p50"/>
            <p:cNvGrpSpPr/>
            <p:nvPr/>
          </p:nvGrpSpPr>
          <p:grpSpPr>
            <a:xfrm>
              <a:off x="3545795" y="2322301"/>
              <a:ext cx="387835" cy="324387"/>
              <a:chOff x="3545795" y="2322301"/>
              <a:chExt cx="387835" cy="324387"/>
            </a:xfrm>
          </p:grpSpPr>
          <p:sp>
            <p:nvSpPr>
              <p:cNvPr id="5023" name="Google Shape;5023;p50"/>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0"/>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0"/>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0"/>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0"/>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0"/>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0"/>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0" name="Google Shape;5030;p50"/>
          <p:cNvGrpSpPr/>
          <p:nvPr/>
        </p:nvGrpSpPr>
        <p:grpSpPr>
          <a:xfrm>
            <a:off x="4705294" y="2306984"/>
            <a:ext cx="364294" cy="351552"/>
            <a:chOff x="4718468" y="2306984"/>
            <a:chExt cx="364294" cy="351552"/>
          </a:xfrm>
        </p:grpSpPr>
        <p:sp>
          <p:nvSpPr>
            <p:cNvPr id="5031" name="Google Shape;5031;p50"/>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0"/>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0"/>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0"/>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0"/>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0"/>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0"/>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0"/>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0"/>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0"/>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50"/>
          <p:cNvGrpSpPr/>
          <p:nvPr/>
        </p:nvGrpSpPr>
        <p:grpSpPr>
          <a:xfrm>
            <a:off x="4134734" y="2303017"/>
            <a:ext cx="361194" cy="359355"/>
            <a:chOff x="4147908" y="2303017"/>
            <a:chExt cx="361194" cy="359355"/>
          </a:xfrm>
        </p:grpSpPr>
        <p:sp>
          <p:nvSpPr>
            <p:cNvPr id="5042" name="Google Shape;5042;p50"/>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0"/>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0"/>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0"/>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0"/>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0"/>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0"/>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0"/>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0"/>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0"/>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0"/>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0"/>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0"/>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0"/>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50"/>
          <p:cNvGrpSpPr/>
          <p:nvPr/>
        </p:nvGrpSpPr>
        <p:grpSpPr>
          <a:xfrm>
            <a:off x="5278954" y="2299891"/>
            <a:ext cx="367027" cy="365214"/>
            <a:chOff x="5292128" y="2299891"/>
            <a:chExt cx="367027" cy="365214"/>
          </a:xfrm>
        </p:grpSpPr>
        <p:sp>
          <p:nvSpPr>
            <p:cNvPr id="5057" name="Google Shape;5057;p50"/>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0"/>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0"/>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0"/>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0"/>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50"/>
          <p:cNvGrpSpPr/>
          <p:nvPr/>
        </p:nvGrpSpPr>
        <p:grpSpPr>
          <a:xfrm>
            <a:off x="5860443" y="2309901"/>
            <a:ext cx="345720" cy="345720"/>
            <a:chOff x="5873617" y="2309901"/>
            <a:chExt cx="345720" cy="345720"/>
          </a:xfrm>
        </p:grpSpPr>
        <p:sp>
          <p:nvSpPr>
            <p:cNvPr id="5064" name="Google Shape;5064;p50"/>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0"/>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0"/>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0"/>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0"/>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0"/>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0"/>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0"/>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0"/>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0"/>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0"/>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0"/>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0"/>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0"/>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0"/>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0"/>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50"/>
          <p:cNvGrpSpPr/>
          <p:nvPr/>
        </p:nvGrpSpPr>
        <p:grpSpPr>
          <a:xfrm>
            <a:off x="6850154" y="2297710"/>
            <a:ext cx="391460" cy="370127"/>
            <a:chOff x="6863329" y="2297710"/>
            <a:chExt cx="391460" cy="370127"/>
          </a:xfrm>
        </p:grpSpPr>
        <p:sp>
          <p:nvSpPr>
            <p:cNvPr id="5084" name="Google Shape;5084;p50"/>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0"/>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0"/>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0"/>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0"/>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0"/>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0"/>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0"/>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0"/>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0"/>
          <p:cNvGrpSpPr/>
          <p:nvPr/>
        </p:nvGrpSpPr>
        <p:grpSpPr>
          <a:xfrm>
            <a:off x="7408313" y="2318518"/>
            <a:ext cx="342620" cy="328459"/>
            <a:chOff x="7421488" y="2318518"/>
            <a:chExt cx="342620" cy="328459"/>
          </a:xfrm>
        </p:grpSpPr>
        <p:sp>
          <p:nvSpPr>
            <p:cNvPr id="5094" name="Google Shape;5094;p50"/>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0"/>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0"/>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0"/>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0"/>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0"/>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0"/>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1" name="Google Shape;5101;p50"/>
          <p:cNvGrpSpPr/>
          <p:nvPr/>
        </p:nvGrpSpPr>
        <p:grpSpPr>
          <a:xfrm>
            <a:off x="2495198" y="2779889"/>
            <a:ext cx="337523" cy="337680"/>
            <a:chOff x="2508373" y="2779889"/>
            <a:chExt cx="337523" cy="337680"/>
          </a:xfrm>
        </p:grpSpPr>
        <p:sp>
          <p:nvSpPr>
            <p:cNvPr id="5102" name="Google Shape;5102;p50"/>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0"/>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0"/>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0"/>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0"/>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0"/>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0"/>
          <p:cNvGrpSpPr/>
          <p:nvPr/>
        </p:nvGrpSpPr>
        <p:grpSpPr>
          <a:xfrm>
            <a:off x="2137900" y="4141593"/>
            <a:ext cx="410613" cy="372229"/>
            <a:chOff x="1884401" y="4141593"/>
            <a:chExt cx="410613" cy="372229"/>
          </a:xfrm>
        </p:grpSpPr>
        <p:sp>
          <p:nvSpPr>
            <p:cNvPr id="5109" name="Google Shape;5109;p50"/>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0"/>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0"/>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0"/>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0"/>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0"/>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0"/>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50"/>
          <p:cNvGrpSpPr/>
          <p:nvPr/>
        </p:nvGrpSpPr>
        <p:grpSpPr>
          <a:xfrm>
            <a:off x="1417658" y="2773689"/>
            <a:ext cx="294515" cy="349897"/>
            <a:chOff x="1430832" y="2773689"/>
            <a:chExt cx="294515" cy="349897"/>
          </a:xfrm>
        </p:grpSpPr>
        <p:sp>
          <p:nvSpPr>
            <p:cNvPr id="5117" name="Google Shape;5117;p50"/>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0"/>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0"/>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0"/>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0"/>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0"/>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0"/>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0"/>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0"/>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0"/>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0"/>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0"/>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0"/>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50"/>
          <p:cNvGrpSpPr/>
          <p:nvPr/>
        </p:nvGrpSpPr>
        <p:grpSpPr>
          <a:xfrm>
            <a:off x="3069042" y="2788586"/>
            <a:ext cx="288866" cy="320236"/>
            <a:chOff x="3082217" y="2788586"/>
            <a:chExt cx="288866" cy="320236"/>
          </a:xfrm>
        </p:grpSpPr>
        <p:sp>
          <p:nvSpPr>
            <p:cNvPr id="5131" name="Google Shape;5131;p50"/>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0"/>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0"/>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0"/>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0"/>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0"/>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0"/>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50"/>
          <p:cNvGrpSpPr/>
          <p:nvPr/>
        </p:nvGrpSpPr>
        <p:grpSpPr>
          <a:xfrm>
            <a:off x="3597382" y="2780704"/>
            <a:ext cx="325017" cy="336052"/>
            <a:chOff x="3610557" y="2780704"/>
            <a:chExt cx="325017" cy="336052"/>
          </a:xfrm>
        </p:grpSpPr>
        <p:sp>
          <p:nvSpPr>
            <p:cNvPr id="5139" name="Google Shape;5139;p50"/>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0"/>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0"/>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2" name="Google Shape;5142;p50"/>
          <p:cNvGrpSpPr/>
          <p:nvPr/>
        </p:nvGrpSpPr>
        <p:grpSpPr>
          <a:xfrm>
            <a:off x="4165893" y="2811495"/>
            <a:ext cx="286475" cy="274390"/>
            <a:chOff x="4179067" y="2811495"/>
            <a:chExt cx="286475" cy="274390"/>
          </a:xfrm>
        </p:grpSpPr>
        <p:sp>
          <p:nvSpPr>
            <p:cNvPr id="5143" name="Google Shape;5143;p50"/>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0"/>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0"/>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0"/>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0"/>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0"/>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0"/>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0"/>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0"/>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50"/>
          <p:cNvGrpSpPr/>
          <p:nvPr/>
        </p:nvGrpSpPr>
        <p:grpSpPr>
          <a:xfrm>
            <a:off x="4673583" y="2762156"/>
            <a:ext cx="371047" cy="374199"/>
            <a:chOff x="4686757" y="2762156"/>
            <a:chExt cx="371047" cy="374199"/>
          </a:xfrm>
        </p:grpSpPr>
        <p:sp>
          <p:nvSpPr>
            <p:cNvPr id="5153" name="Google Shape;5153;p50"/>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0"/>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0"/>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0"/>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0"/>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0"/>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0"/>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50"/>
          <p:cNvGrpSpPr/>
          <p:nvPr/>
        </p:nvGrpSpPr>
        <p:grpSpPr>
          <a:xfrm>
            <a:off x="5208438" y="2784802"/>
            <a:ext cx="406567" cy="327855"/>
            <a:chOff x="5221613" y="2784802"/>
            <a:chExt cx="406567" cy="327855"/>
          </a:xfrm>
        </p:grpSpPr>
        <p:sp>
          <p:nvSpPr>
            <p:cNvPr id="5161" name="Google Shape;5161;p50"/>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0"/>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0"/>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0"/>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0"/>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0"/>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0"/>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0"/>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0"/>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0"/>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0"/>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0"/>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0"/>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0"/>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0"/>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0"/>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0"/>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0"/>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0"/>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0"/>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0"/>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0"/>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0"/>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0"/>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0"/>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0"/>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0"/>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0"/>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0"/>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0"/>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50"/>
          <p:cNvGrpSpPr/>
          <p:nvPr/>
        </p:nvGrpSpPr>
        <p:grpSpPr>
          <a:xfrm>
            <a:off x="5799412" y="2760921"/>
            <a:ext cx="303605" cy="375434"/>
            <a:chOff x="5812586" y="2760921"/>
            <a:chExt cx="303605" cy="375434"/>
          </a:xfrm>
        </p:grpSpPr>
        <p:sp>
          <p:nvSpPr>
            <p:cNvPr id="5192" name="Google Shape;5192;p50"/>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0"/>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0"/>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0"/>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0"/>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0"/>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0"/>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0"/>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0"/>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0"/>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0"/>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50"/>
          <p:cNvGrpSpPr/>
          <p:nvPr/>
        </p:nvGrpSpPr>
        <p:grpSpPr>
          <a:xfrm>
            <a:off x="6321499" y="2759633"/>
            <a:ext cx="378508" cy="378166"/>
            <a:chOff x="6334673" y="2759633"/>
            <a:chExt cx="378508" cy="378166"/>
          </a:xfrm>
        </p:grpSpPr>
        <p:sp>
          <p:nvSpPr>
            <p:cNvPr id="5204" name="Google Shape;5204;p50"/>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0"/>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0"/>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0"/>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50"/>
          <p:cNvGrpSpPr/>
          <p:nvPr/>
        </p:nvGrpSpPr>
        <p:grpSpPr>
          <a:xfrm>
            <a:off x="7999471" y="2806477"/>
            <a:ext cx="319763" cy="284505"/>
            <a:chOff x="8012645" y="2806477"/>
            <a:chExt cx="319763" cy="284505"/>
          </a:xfrm>
        </p:grpSpPr>
        <p:sp>
          <p:nvSpPr>
            <p:cNvPr id="5209" name="Google Shape;5209;p50"/>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0"/>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0"/>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0"/>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0"/>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0"/>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0"/>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0"/>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0"/>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0"/>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50"/>
          <p:cNvGrpSpPr/>
          <p:nvPr/>
        </p:nvGrpSpPr>
        <p:grpSpPr>
          <a:xfrm>
            <a:off x="2707935" y="4162138"/>
            <a:ext cx="385339" cy="388071"/>
            <a:chOff x="2454435" y="4162138"/>
            <a:chExt cx="385339" cy="388071"/>
          </a:xfrm>
        </p:grpSpPr>
        <p:sp>
          <p:nvSpPr>
            <p:cNvPr id="5220" name="Google Shape;5220;p50"/>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0"/>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0"/>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0"/>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0"/>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0"/>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0"/>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0"/>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0"/>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0"/>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0"/>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50"/>
          <p:cNvGrpSpPr/>
          <p:nvPr/>
        </p:nvGrpSpPr>
        <p:grpSpPr>
          <a:xfrm>
            <a:off x="3855439" y="4161192"/>
            <a:ext cx="275178" cy="388912"/>
            <a:chOff x="3601939" y="4161192"/>
            <a:chExt cx="275178" cy="388912"/>
          </a:xfrm>
        </p:grpSpPr>
        <p:sp>
          <p:nvSpPr>
            <p:cNvPr id="5232" name="Google Shape;5232;p50"/>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0"/>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0"/>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50"/>
          <p:cNvGrpSpPr/>
          <p:nvPr/>
        </p:nvGrpSpPr>
        <p:grpSpPr>
          <a:xfrm>
            <a:off x="822849" y="3215146"/>
            <a:ext cx="375802" cy="371677"/>
            <a:chOff x="836023" y="3215146"/>
            <a:chExt cx="375802" cy="371677"/>
          </a:xfrm>
        </p:grpSpPr>
        <p:sp>
          <p:nvSpPr>
            <p:cNvPr id="5243" name="Google Shape;5243;p50"/>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0"/>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0"/>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0"/>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0"/>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0"/>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50"/>
          <p:cNvGrpSpPr/>
          <p:nvPr/>
        </p:nvGrpSpPr>
        <p:grpSpPr>
          <a:xfrm>
            <a:off x="1343123" y="3210890"/>
            <a:ext cx="431368" cy="380189"/>
            <a:chOff x="1356297" y="3210890"/>
            <a:chExt cx="431368" cy="380189"/>
          </a:xfrm>
        </p:grpSpPr>
        <p:sp>
          <p:nvSpPr>
            <p:cNvPr id="5260" name="Google Shape;5260;p50"/>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0"/>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50"/>
          <p:cNvGrpSpPr/>
          <p:nvPr/>
        </p:nvGrpSpPr>
        <p:grpSpPr>
          <a:xfrm>
            <a:off x="1890563" y="3215540"/>
            <a:ext cx="411874" cy="370731"/>
            <a:chOff x="1903737" y="3215540"/>
            <a:chExt cx="411874" cy="370731"/>
          </a:xfrm>
        </p:grpSpPr>
        <p:sp>
          <p:nvSpPr>
            <p:cNvPr id="5274" name="Google Shape;5274;p50"/>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0"/>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0"/>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0"/>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0"/>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0"/>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0"/>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50"/>
          <p:cNvGrpSpPr/>
          <p:nvPr/>
        </p:nvGrpSpPr>
        <p:grpSpPr>
          <a:xfrm>
            <a:off x="2455290" y="3248854"/>
            <a:ext cx="397818" cy="304078"/>
            <a:chOff x="2468465" y="3248854"/>
            <a:chExt cx="397818" cy="304078"/>
          </a:xfrm>
        </p:grpSpPr>
        <p:sp>
          <p:nvSpPr>
            <p:cNvPr id="5284" name="Google Shape;5284;p50"/>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0"/>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50"/>
          <p:cNvGrpSpPr/>
          <p:nvPr/>
        </p:nvGrpSpPr>
        <p:grpSpPr>
          <a:xfrm>
            <a:off x="3003992" y="3216013"/>
            <a:ext cx="394376" cy="369812"/>
            <a:chOff x="3017166" y="3216013"/>
            <a:chExt cx="394376" cy="369812"/>
          </a:xfrm>
        </p:grpSpPr>
        <p:sp>
          <p:nvSpPr>
            <p:cNvPr id="5291" name="Google Shape;5291;p50"/>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50"/>
          <p:cNvGrpSpPr/>
          <p:nvPr/>
        </p:nvGrpSpPr>
        <p:grpSpPr>
          <a:xfrm>
            <a:off x="4196868" y="3213228"/>
            <a:ext cx="199014" cy="375408"/>
            <a:chOff x="4210043" y="3213228"/>
            <a:chExt cx="199014" cy="375408"/>
          </a:xfrm>
        </p:grpSpPr>
        <p:sp>
          <p:nvSpPr>
            <p:cNvPr id="5294" name="Google Shape;5294;p50"/>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0"/>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0"/>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0"/>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0"/>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50"/>
          <p:cNvGrpSpPr/>
          <p:nvPr/>
        </p:nvGrpSpPr>
        <p:grpSpPr>
          <a:xfrm>
            <a:off x="4804971" y="3203323"/>
            <a:ext cx="77845" cy="395165"/>
            <a:chOff x="4818146" y="3203323"/>
            <a:chExt cx="77845" cy="395165"/>
          </a:xfrm>
        </p:grpSpPr>
        <p:sp>
          <p:nvSpPr>
            <p:cNvPr id="5305" name="Google Shape;5305;p50"/>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0"/>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0"/>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0"/>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0"/>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0"/>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0"/>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0"/>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50"/>
          <p:cNvGrpSpPr/>
          <p:nvPr/>
        </p:nvGrpSpPr>
        <p:grpSpPr>
          <a:xfrm>
            <a:off x="5215716" y="3235428"/>
            <a:ext cx="344091" cy="332767"/>
            <a:chOff x="5228890" y="3235428"/>
            <a:chExt cx="344091" cy="332767"/>
          </a:xfrm>
        </p:grpSpPr>
        <p:sp>
          <p:nvSpPr>
            <p:cNvPr id="5314" name="Google Shape;5314;p50"/>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0"/>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0"/>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9" name="Google Shape;5319;p50"/>
          <p:cNvGrpSpPr/>
          <p:nvPr/>
        </p:nvGrpSpPr>
        <p:grpSpPr>
          <a:xfrm>
            <a:off x="5744739" y="3227047"/>
            <a:ext cx="388544" cy="347927"/>
            <a:chOff x="5757913" y="3227047"/>
            <a:chExt cx="388544" cy="347927"/>
          </a:xfrm>
        </p:grpSpPr>
        <p:sp>
          <p:nvSpPr>
            <p:cNvPr id="5320" name="Google Shape;5320;p50"/>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0"/>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2" name="Google Shape;5322;p50"/>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3" name="Google Shape;5323;p50"/>
          <p:cNvGrpSpPr/>
          <p:nvPr/>
        </p:nvGrpSpPr>
        <p:grpSpPr>
          <a:xfrm>
            <a:off x="6881681" y="3227074"/>
            <a:ext cx="324938" cy="347717"/>
            <a:chOff x="6894856" y="3227074"/>
            <a:chExt cx="324938" cy="347717"/>
          </a:xfrm>
        </p:grpSpPr>
        <p:sp>
          <p:nvSpPr>
            <p:cNvPr id="5324" name="Google Shape;5324;p50"/>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0"/>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0"/>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0"/>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0"/>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0"/>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0"/>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0"/>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0"/>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0"/>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0"/>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0"/>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0"/>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0"/>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0"/>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50"/>
          <p:cNvGrpSpPr/>
          <p:nvPr/>
        </p:nvGrpSpPr>
        <p:grpSpPr>
          <a:xfrm>
            <a:off x="7401772" y="3220873"/>
            <a:ext cx="360091" cy="360117"/>
            <a:chOff x="7414946" y="3220873"/>
            <a:chExt cx="360091" cy="360117"/>
          </a:xfrm>
        </p:grpSpPr>
        <p:sp>
          <p:nvSpPr>
            <p:cNvPr id="5340" name="Google Shape;5340;p50"/>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0"/>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0"/>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0"/>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0"/>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0"/>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0"/>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0"/>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0"/>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0"/>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0"/>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50"/>
          <p:cNvGrpSpPr/>
          <p:nvPr/>
        </p:nvGrpSpPr>
        <p:grpSpPr>
          <a:xfrm>
            <a:off x="8014052" y="3215041"/>
            <a:ext cx="231829" cy="371782"/>
            <a:chOff x="8027227" y="3215041"/>
            <a:chExt cx="231829" cy="371782"/>
          </a:xfrm>
        </p:grpSpPr>
        <p:sp>
          <p:nvSpPr>
            <p:cNvPr id="5352" name="Google Shape;5352;p50"/>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0"/>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0"/>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0"/>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0"/>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0"/>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0"/>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0"/>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0"/>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0"/>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50"/>
          <p:cNvGrpSpPr/>
          <p:nvPr/>
        </p:nvGrpSpPr>
        <p:grpSpPr>
          <a:xfrm>
            <a:off x="4347102" y="4146138"/>
            <a:ext cx="395638" cy="420544"/>
            <a:chOff x="4093603" y="4146138"/>
            <a:chExt cx="395638" cy="420544"/>
          </a:xfrm>
        </p:grpSpPr>
        <p:sp>
          <p:nvSpPr>
            <p:cNvPr id="5363" name="Google Shape;5363;p50"/>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0"/>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0"/>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0"/>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0"/>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0"/>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0"/>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0"/>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0"/>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0"/>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0"/>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0"/>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0"/>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0"/>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0"/>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0"/>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0"/>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50"/>
          <p:cNvGrpSpPr/>
          <p:nvPr/>
        </p:nvGrpSpPr>
        <p:grpSpPr>
          <a:xfrm>
            <a:off x="4897905" y="4162322"/>
            <a:ext cx="392065" cy="387887"/>
            <a:chOff x="4644406" y="4162322"/>
            <a:chExt cx="392065" cy="387887"/>
          </a:xfrm>
        </p:grpSpPr>
        <p:sp>
          <p:nvSpPr>
            <p:cNvPr id="5381" name="Google Shape;5381;p50"/>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0"/>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0"/>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0"/>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0"/>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0"/>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50"/>
          <p:cNvGrpSpPr/>
          <p:nvPr/>
        </p:nvGrpSpPr>
        <p:grpSpPr>
          <a:xfrm>
            <a:off x="5981882" y="4221698"/>
            <a:ext cx="417128" cy="269162"/>
            <a:chOff x="5728383" y="4221698"/>
            <a:chExt cx="417128" cy="269162"/>
          </a:xfrm>
        </p:grpSpPr>
        <p:sp>
          <p:nvSpPr>
            <p:cNvPr id="5388" name="Google Shape;5388;p50"/>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0"/>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0"/>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0"/>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0"/>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0"/>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0"/>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0"/>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0"/>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0"/>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0"/>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0"/>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50"/>
          <p:cNvGrpSpPr/>
          <p:nvPr/>
        </p:nvGrpSpPr>
        <p:grpSpPr>
          <a:xfrm>
            <a:off x="821036" y="3696905"/>
            <a:ext cx="371782" cy="342751"/>
            <a:chOff x="834210" y="3696905"/>
            <a:chExt cx="371782" cy="342751"/>
          </a:xfrm>
        </p:grpSpPr>
        <p:sp>
          <p:nvSpPr>
            <p:cNvPr id="5401" name="Google Shape;5401;p50"/>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0"/>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0"/>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0"/>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0"/>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0"/>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0"/>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0"/>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0"/>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0"/>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0"/>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0"/>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50"/>
          <p:cNvGrpSpPr/>
          <p:nvPr/>
        </p:nvGrpSpPr>
        <p:grpSpPr>
          <a:xfrm>
            <a:off x="1346223" y="3682271"/>
            <a:ext cx="395296" cy="371966"/>
            <a:chOff x="1359398" y="3682271"/>
            <a:chExt cx="395296" cy="371966"/>
          </a:xfrm>
        </p:grpSpPr>
        <p:sp>
          <p:nvSpPr>
            <p:cNvPr id="5414" name="Google Shape;5414;p50"/>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0"/>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0"/>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0"/>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0"/>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0"/>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0"/>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1" name="Google Shape;5421;p50"/>
          <p:cNvGrpSpPr/>
          <p:nvPr/>
        </p:nvGrpSpPr>
        <p:grpSpPr>
          <a:xfrm>
            <a:off x="1894924" y="3682271"/>
            <a:ext cx="395296" cy="371966"/>
            <a:chOff x="1908099" y="3682271"/>
            <a:chExt cx="395296" cy="371966"/>
          </a:xfrm>
        </p:grpSpPr>
        <p:sp>
          <p:nvSpPr>
            <p:cNvPr id="5422" name="Google Shape;5422;p50"/>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0"/>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0"/>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0"/>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0"/>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0"/>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0"/>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50"/>
          <p:cNvGrpSpPr/>
          <p:nvPr/>
        </p:nvGrpSpPr>
        <p:grpSpPr>
          <a:xfrm>
            <a:off x="2443625" y="3682271"/>
            <a:ext cx="395270" cy="371966"/>
            <a:chOff x="2456800" y="3682271"/>
            <a:chExt cx="395270" cy="371966"/>
          </a:xfrm>
        </p:grpSpPr>
        <p:sp>
          <p:nvSpPr>
            <p:cNvPr id="5430" name="Google Shape;5430;p50"/>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0"/>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0"/>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0"/>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0"/>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0"/>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0"/>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0"/>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0"/>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50"/>
          <p:cNvGrpSpPr/>
          <p:nvPr/>
        </p:nvGrpSpPr>
        <p:grpSpPr>
          <a:xfrm>
            <a:off x="3001075" y="3682271"/>
            <a:ext cx="391092" cy="371940"/>
            <a:chOff x="3014250" y="3682271"/>
            <a:chExt cx="391092" cy="371940"/>
          </a:xfrm>
        </p:grpSpPr>
        <p:sp>
          <p:nvSpPr>
            <p:cNvPr id="5440" name="Google Shape;5440;p50"/>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0"/>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0"/>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50"/>
          <p:cNvGrpSpPr/>
          <p:nvPr/>
        </p:nvGrpSpPr>
        <p:grpSpPr>
          <a:xfrm>
            <a:off x="3555950" y="3702947"/>
            <a:ext cx="388728" cy="330692"/>
            <a:chOff x="3569125" y="3702947"/>
            <a:chExt cx="388728" cy="330692"/>
          </a:xfrm>
        </p:grpSpPr>
        <p:sp>
          <p:nvSpPr>
            <p:cNvPr id="5444" name="Google Shape;5444;p50"/>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0"/>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0"/>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0"/>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50"/>
          <p:cNvGrpSpPr/>
          <p:nvPr/>
        </p:nvGrpSpPr>
        <p:grpSpPr>
          <a:xfrm>
            <a:off x="4098819" y="3682455"/>
            <a:ext cx="387992" cy="371625"/>
            <a:chOff x="4111994" y="3682455"/>
            <a:chExt cx="387992" cy="371625"/>
          </a:xfrm>
        </p:grpSpPr>
        <p:sp>
          <p:nvSpPr>
            <p:cNvPr id="5449" name="Google Shape;5449;p50"/>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0"/>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50"/>
          <p:cNvGrpSpPr/>
          <p:nvPr/>
        </p:nvGrpSpPr>
        <p:grpSpPr>
          <a:xfrm>
            <a:off x="4661734" y="3682271"/>
            <a:ext cx="371966" cy="371966"/>
            <a:chOff x="4674908" y="3682271"/>
            <a:chExt cx="371966" cy="371966"/>
          </a:xfrm>
        </p:grpSpPr>
        <p:sp>
          <p:nvSpPr>
            <p:cNvPr id="5452" name="Google Shape;5452;p50"/>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0"/>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0"/>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0"/>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50"/>
          <p:cNvGrpSpPr/>
          <p:nvPr/>
        </p:nvGrpSpPr>
        <p:grpSpPr>
          <a:xfrm>
            <a:off x="5210435" y="3731112"/>
            <a:ext cx="371782" cy="274285"/>
            <a:chOff x="5223609" y="3731112"/>
            <a:chExt cx="371782" cy="274285"/>
          </a:xfrm>
        </p:grpSpPr>
        <p:sp>
          <p:nvSpPr>
            <p:cNvPr id="5457" name="Google Shape;5457;p50"/>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0"/>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9" name="Google Shape;5459;p50"/>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0" name="Google Shape;5460;p50"/>
          <p:cNvGrpSpPr/>
          <p:nvPr/>
        </p:nvGrpSpPr>
        <p:grpSpPr>
          <a:xfrm>
            <a:off x="6306734" y="3696721"/>
            <a:ext cx="373963" cy="343119"/>
            <a:chOff x="6319908" y="3696721"/>
            <a:chExt cx="373963" cy="343119"/>
          </a:xfrm>
        </p:grpSpPr>
        <p:sp>
          <p:nvSpPr>
            <p:cNvPr id="5461" name="Google Shape;5461;p50"/>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0"/>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0"/>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0"/>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0"/>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0"/>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0"/>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0"/>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0"/>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50"/>
          <p:cNvGrpSpPr/>
          <p:nvPr/>
        </p:nvGrpSpPr>
        <p:grpSpPr>
          <a:xfrm>
            <a:off x="6858167" y="3740044"/>
            <a:ext cx="371966" cy="256420"/>
            <a:chOff x="6871342" y="3740044"/>
            <a:chExt cx="371966" cy="256420"/>
          </a:xfrm>
        </p:grpSpPr>
        <p:sp>
          <p:nvSpPr>
            <p:cNvPr id="5471" name="Google Shape;5471;p50"/>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0"/>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0"/>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0"/>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0"/>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0"/>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0"/>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0"/>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0"/>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0"/>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0"/>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0"/>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50"/>
          <p:cNvGrpSpPr/>
          <p:nvPr/>
        </p:nvGrpSpPr>
        <p:grpSpPr>
          <a:xfrm>
            <a:off x="7389187" y="3681535"/>
            <a:ext cx="402757" cy="372728"/>
            <a:chOff x="7402362" y="3681535"/>
            <a:chExt cx="402757" cy="372728"/>
          </a:xfrm>
        </p:grpSpPr>
        <p:sp>
          <p:nvSpPr>
            <p:cNvPr id="5484" name="Google Shape;5484;p50"/>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0"/>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0"/>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0"/>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0"/>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0"/>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0"/>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0"/>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0"/>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0"/>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0"/>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0"/>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0"/>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0"/>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0"/>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0"/>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50"/>
          <p:cNvGrpSpPr/>
          <p:nvPr/>
        </p:nvGrpSpPr>
        <p:grpSpPr>
          <a:xfrm>
            <a:off x="7947530" y="3736235"/>
            <a:ext cx="378902" cy="264065"/>
            <a:chOff x="7960705" y="3736235"/>
            <a:chExt cx="378902" cy="264065"/>
          </a:xfrm>
        </p:grpSpPr>
        <p:sp>
          <p:nvSpPr>
            <p:cNvPr id="5501" name="Google Shape;5501;p50"/>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0"/>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0"/>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0"/>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0"/>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0"/>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0"/>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0"/>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0"/>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0"/>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0"/>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0"/>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0"/>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0"/>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5" name="Google Shape;5515;p50"/>
          <p:cNvGrpSpPr/>
          <p:nvPr/>
        </p:nvGrpSpPr>
        <p:grpSpPr>
          <a:xfrm>
            <a:off x="6654327" y="4162270"/>
            <a:ext cx="166200" cy="388019"/>
            <a:chOff x="6400828" y="4162270"/>
            <a:chExt cx="166200" cy="388019"/>
          </a:xfrm>
        </p:grpSpPr>
        <p:sp>
          <p:nvSpPr>
            <p:cNvPr id="5516" name="Google Shape;5516;p50"/>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0"/>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0"/>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0"/>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0"/>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0"/>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0"/>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3" name="Google Shape;5523;p50"/>
          <p:cNvGrpSpPr/>
          <p:nvPr/>
        </p:nvGrpSpPr>
        <p:grpSpPr>
          <a:xfrm>
            <a:off x="7173314" y="4162270"/>
            <a:ext cx="225260" cy="388019"/>
            <a:chOff x="6919815" y="4162270"/>
            <a:chExt cx="225260" cy="388019"/>
          </a:xfrm>
        </p:grpSpPr>
        <p:sp>
          <p:nvSpPr>
            <p:cNvPr id="5524" name="Google Shape;5524;p50"/>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0"/>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0"/>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0"/>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0"/>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0"/>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0"/>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0"/>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50"/>
          <p:cNvGrpSpPr/>
          <p:nvPr/>
        </p:nvGrpSpPr>
        <p:grpSpPr>
          <a:xfrm>
            <a:off x="7639099" y="4177035"/>
            <a:ext cx="388728" cy="358383"/>
            <a:chOff x="7385600" y="4177035"/>
            <a:chExt cx="388728" cy="358383"/>
          </a:xfrm>
        </p:grpSpPr>
        <p:sp>
          <p:nvSpPr>
            <p:cNvPr id="5533" name="Google Shape;5533;p50"/>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0"/>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0"/>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0"/>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0"/>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0"/>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0"/>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50"/>
          <p:cNvGrpSpPr/>
          <p:nvPr/>
        </p:nvGrpSpPr>
        <p:grpSpPr>
          <a:xfrm>
            <a:off x="3611911" y="3259862"/>
            <a:ext cx="369207" cy="258259"/>
            <a:chOff x="3625085" y="3259862"/>
            <a:chExt cx="369207" cy="258259"/>
          </a:xfrm>
        </p:grpSpPr>
        <p:sp>
          <p:nvSpPr>
            <p:cNvPr id="5541" name="Google Shape;5541;p50"/>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0"/>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0"/>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0"/>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0"/>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0"/>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0"/>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0"/>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0"/>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0"/>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0"/>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0"/>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0"/>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50"/>
          <p:cNvGrpSpPr/>
          <p:nvPr/>
        </p:nvGrpSpPr>
        <p:grpSpPr>
          <a:xfrm>
            <a:off x="6304185" y="3276808"/>
            <a:ext cx="363217" cy="248590"/>
            <a:chOff x="6317360" y="3276808"/>
            <a:chExt cx="363217" cy="248590"/>
          </a:xfrm>
        </p:grpSpPr>
        <p:sp>
          <p:nvSpPr>
            <p:cNvPr id="5555" name="Google Shape;5555;p50"/>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0"/>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0"/>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0"/>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0"/>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0"/>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0"/>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0"/>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0"/>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0"/>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0"/>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0"/>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0"/>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0"/>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0"/>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0"/>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0"/>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0"/>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0"/>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0"/>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0"/>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0"/>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0"/>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0"/>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0"/>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0"/>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0"/>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50"/>
          <p:cNvGrpSpPr/>
          <p:nvPr/>
        </p:nvGrpSpPr>
        <p:grpSpPr>
          <a:xfrm>
            <a:off x="5337891" y="4183682"/>
            <a:ext cx="504064" cy="325595"/>
            <a:chOff x="5084391" y="4183682"/>
            <a:chExt cx="504064" cy="325595"/>
          </a:xfrm>
        </p:grpSpPr>
        <p:sp>
          <p:nvSpPr>
            <p:cNvPr id="5583" name="Google Shape;5583;p50"/>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0"/>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0"/>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0"/>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0"/>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0"/>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0"/>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0"/>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0"/>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0"/>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0"/>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0"/>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0"/>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0"/>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0"/>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0"/>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50"/>
          <p:cNvGrpSpPr/>
          <p:nvPr/>
        </p:nvGrpSpPr>
        <p:grpSpPr>
          <a:xfrm>
            <a:off x="7934420" y="2347996"/>
            <a:ext cx="379795" cy="267165"/>
            <a:chOff x="7947595" y="2347996"/>
            <a:chExt cx="379795" cy="267165"/>
          </a:xfrm>
        </p:grpSpPr>
        <p:sp>
          <p:nvSpPr>
            <p:cNvPr id="5600" name="Google Shape;5600;p50"/>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0"/>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0"/>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0"/>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0"/>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0"/>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0"/>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0"/>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0"/>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0"/>
          <p:cNvGrpSpPr/>
          <p:nvPr/>
        </p:nvGrpSpPr>
        <p:grpSpPr>
          <a:xfrm>
            <a:off x="6387469" y="2310269"/>
            <a:ext cx="275362" cy="338784"/>
            <a:chOff x="6400644" y="2310269"/>
            <a:chExt cx="275362" cy="338784"/>
          </a:xfrm>
        </p:grpSpPr>
        <p:sp>
          <p:nvSpPr>
            <p:cNvPr id="5610" name="Google Shape;5610;p50"/>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0"/>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0"/>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0"/>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0"/>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0"/>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0"/>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0"/>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0"/>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0"/>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0"/>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0"/>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0"/>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50"/>
          <p:cNvGrpSpPr/>
          <p:nvPr/>
        </p:nvGrpSpPr>
        <p:grpSpPr>
          <a:xfrm>
            <a:off x="1595767" y="4161009"/>
            <a:ext cx="359565" cy="358094"/>
            <a:chOff x="1342268" y="4161009"/>
            <a:chExt cx="359565" cy="358094"/>
          </a:xfrm>
        </p:grpSpPr>
        <p:sp>
          <p:nvSpPr>
            <p:cNvPr id="5624" name="Google Shape;5624;p50"/>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0"/>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0"/>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0"/>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0"/>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0"/>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0"/>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0"/>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0"/>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50"/>
          <p:cNvGrpSpPr/>
          <p:nvPr/>
        </p:nvGrpSpPr>
        <p:grpSpPr>
          <a:xfrm>
            <a:off x="1899837" y="2764940"/>
            <a:ext cx="417523" cy="374252"/>
            <a:chOff x="1913012" y="2764940"/>
            <a:chExt cx="417523" cy="374252"/>
          </a:xfrm>
        </p:grpSpPr>
        <p:sp>
          <p:nvSpPr>
            <p:cNvPr id="5634" name="Google Shape;5634;p50"/>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0"/>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0"/>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0"/>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0"/>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0"/>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0"/>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0"/>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0"/>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0"/>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0"/>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0"/>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50"/>
          <p:cNvGrpSpPr/>
          <p:nvPr/>
        </p:nvGrpSpPr>
        <p:grpSpPr>
          <a:xfrm>
            <a:off x="817568" y="2763601"/>
            <a:ext cx="384734" cy="381556"/>
            <a:chOff x="830742" y="2763601"/>
            <a:chExt cx="384734" cy="381556"/>
          </a:xfrm>
        </p:grpSpPr>
        <p:sp>
          <p:nvSpPr>
            <p:cNvPr id="5647" name="Google Shape;5647;p50"/>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0"/>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0"/>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0"/>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0"/>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0"/>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0"/>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0"/>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0"/>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0"/>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0"/>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0"/>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0"/>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0"/>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0"/>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0"/>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0"/>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0"/>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0"/>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50"/>
          <p:cNvGrpSpPr/>
          <p:nvPr/>
        </p:nvGrpSpPr>
        <p:grpSpPr>
          <a:xfrm>
            <a:off x="3260997" y="4183419"/>
            <a:ext cx="375434" cy="329667"/>
            <a:chOff x="3007498" y="4183419"/>
            <a:chExt cx="375434" cy="329667"/>
          </a:xfrm>
        </p:grpSpPr>
        <p:sp>
          <p:nvSpPr>
            <p:cNvPr id="5669" name="Google Shape;5669;p50"/>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0"/>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0"/>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0"/>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0"/>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0"/>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0"/>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0"/>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0"/>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0"/>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0"/>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0"/>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0"/>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0"/>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0"/>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0"/>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0"/>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0"/>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0"/>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0"/>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50"/>
          <p:cNvGrpSpPr/>
          <p:nvPr/>
        </p:nvGrpSpPr>
        <p:grpSpPr>
          <a:xfrm>
            <a:off x="6906101" y="2766990"/>
            <a:ext cx="274550" cy="354728"/>
            <a:chOff x="7606826" y="2419290"/>
            <a:chExt cx="274550" cy="354728"/>
          </a:xfrm>
        </p:grpSpPr>
        <p:sp>
          <p:nvSpPr>
            <p:cNvPr id="5690" name="Google Shape;5690;p50"/>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0"/>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0"/>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0"/>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0"/>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0"/>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0"/>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0"/>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0"/>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0"/>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0"/>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0"/>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0"/>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0"/>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0"/>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50"/>
          <p:cNvGrpSpPr/>
          <p:nvPr/>
        </p:nvGrpSpPr>
        <p:grpSpPr>
          <a:xfrm>
            <a:off x="7536994" y="2777003"/>
            <a:ext cx="263316" cy="354728"/>
            <a:chOff x="8062968" y="2419290"/>
            <a:chExt cx="263316" cy="354728"/>
          </a:xfrm>
        </p:grpSpPr>
        <p:sp>
          <p:nvSpPr>
            <p:cNvPr id="5706" name="Google Shape;5706;p50"/>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0"/>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0"/>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0"/>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0"/>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0"/>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0"/>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0"/>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0"/>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0"/>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0"/>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0"/>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0"/>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0"/>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0"/>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0"/>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0"/>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3" name="Google Shape;5723;p5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724" name="Google Shape;5724;p5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5725" name="Google Shape;5725;p50"/>
          <p:cNvGrpSpPr/>
          <p:nvPr/>
        </p:nvGrpSpPr>
        <p:grpSpPr>
          <a:xfrm>
            <a:off x="1089824" y="4149725"/>
            <a:ext cx="364280" cy="363684"/>
            <a:chOff x="836325" y="4149725"/>
            <a:chExt cx="364280" cy="363684"/>
          </a:xfrm>
        </p:grpSpPr>
        <p:sp>
          <p:nvSpPr>
            <p:cNvPr id="5726" name="Google Shape;5726;p50"/>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0"/>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0"/>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0"/>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0"/>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0"/>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0"/>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6" name="Shape 5736"/>
        <p:cNvGrpSpPr/>
        <p:nvPr/>
      </p:nvGrpSpPr>
      <p:grpSpPr>
        <a:xfrm>
          <a:off x="0" y="0"/>
          <a:ext cx="0" cy="0"/>
          <a:chOff x="0" y="0"/>
          <a:chExt cx="0" cy="0"/>
        </a:xfrm>
      </p:grpSpPr>
      <p:grpSp>
        <p:nvGrpSpPr>
          <p:cNvPr id="5737" name="Google Shape;5737;p51"/>
          <p:cNvGrpSpPr/>
          <p:nvPr/>
        </p:nvGrpSpPr>
        <p:grpSpPr>
          <a:xfrm>
            <a:off x="7071588" y="2263554"/>
            <a:ext cx="362163" cy="347098"/>
            <a:chOff x="7075663" y="2444129"/>
            <a:chExt cx="362163" cy="347098"/>
          </a:xfrm>
        </p:grpSpPr>
        <p:sp>
          <p:nvSpPr>
            <p:cNvPr id="5738" name="Google Shape;5738;p51"/>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1"/>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1"/>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1"/>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1"/>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51"/>
          <p:cNvGrpSpPr/>
          <p:nvPr/>
        </p:nvGrpSpPr>
        <p:grpSpPr>
          <a:xfrm>
            <a:off x="6634100" y="2256009"/>
            <a:ext cx="372197" cy="362163"/>
            <a:chOff x="6638175" y="2436584"/>
            <a:chExt cx="372197" cy="362163"/>
          </a:xfrm>
        </p:grpSpPr>
        <p:sp>
          <p:nvSpPr>
            <p:cNvPr id="5747" name="Google Shape;5747;p51"/>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1"/>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1"/>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1"/>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1"/>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1"/>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1"/>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1"/>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51"/>
          <p:cNvGrpSpPr/>
          <p:nvPr/>
        </p:nvGrpSpPr>
        <p:grpSpPr>
          <a:xfrm>
            <a:off x="6188831" y="2258865"/>
            <a:ext cx="371699" cy="356084"/>
            <a:chOff x="6192906" y="2439440"/>
            <a:chExt cx="371699" cy="356084"/>
          </a:xfrm>
        </p:grpSpPr>
        <p:sp>
          <p:nvSpPr>
            <p:cNvPr id="5761" name="Google Shape;5761;p51"/>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1"/>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1"/>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1"/>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1"/>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1"/>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1"/>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1"/>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51"/>
          <p:cNvGrpSpPr/>
          <p:nvPr/>
        </p:nvGrpSpPr>
        <p:grpSpPr>
          <a:xfrm>
            <a:off x="5758392" y="2256009"/>
            <a:ext cx="362163" cy="362163"/>
            <a:chOff x="5762467" y="2436584"/>
            <a:chExt cx="362163" cy="362163"/>
          </a:xfrm>
        </p:grpSpPr>
        <p:sp>
          <p:nvSpPr>
            <p:cNvPr id="5775" name="Google Shape;5775;p51"/>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1"/>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1"/>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1"/>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1"/>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1"/>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1"/>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1"/>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1"/>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1"/>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1"/>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1"/>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1"/>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1"/>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1"/>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1"/>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1"/>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1"/>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1"/>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1"/>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1"/>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51"/>
          <p:cNvGrpSpPr/>
          <p:nvPr/>
        </p:nvGrpSpPr>
        <p:grpSpPr>
          <a:xfrm>
            <a:off x="5319646" y="2256454"/>
            <a:ext cx="362922" cy="361219"/>
            <a:chOff x="5323721" y="2437029"/>
            <a:chExt cx="362922" cy="361219"/>
          </a:xfrm>
        </p:grpSpPr>
        <p:sp>
          <p:nvSpPr>
            <p:cNvPr id="5801" name="Google Shape;5801;p51"/>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1"/>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1"/>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1"/>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1"/>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1"/>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1"/>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1"/>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1"/>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1"/>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1"/>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1"/>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1"/>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1"/>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1"/>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51"/>
          <p:cNvGrpSpPr/>
          <p:nvPr/>
        </p:nvGrpSpPr>
        <p:grpSpPr>
          <a:xfrm>
            <a:off x="4871862" y="2288156"/>
            <a:ext cx="407122" cy="315448"/>
            <a:chOff x="4875937" y="2468731"/>
            <a:chExt cx="407122" cy="315448"/>
          </a:xfrm>
        </p:grpSpPr>
        <p:sp>
          <p:nvSpPr>
            <p:cNvPr id="5819" name="Google Shape;5819;p51"/>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1"/>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1"/>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1"/>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1"/>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1"/>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1"/>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1"/>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1"/>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1"/>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1"/>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1"/>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1"/>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1"/>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1"/>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1"/>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1"/>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1"/>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51"/>
          <p:cNvGrpSpPr/>
          <p:nvPr/>
        </p:nvGrpSpPr>
        <p:grpSpPr>
          <a:xfrm>
            <a:off x="4889207" y="3624199"/>
            <a:ext cx="242114" cy="362163"/>
            <a:chOff x="4893282" y="3804774"/>
            <a:chExt cx="242114" cy="362163"/>
          </a:xfrm>
        </p:grpSpPr>
        <p:sp>
          <p:nvSpPr>
            <p:cNvPr id="5839" name="Google Shape;5839;p51"/>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1"/>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1"/>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1"/>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1"/>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1"/>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1"/>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1"/>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1"/>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1"/>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1"/>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1"/>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1"/>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1"/>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1"/>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1"/>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1"/>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1"/>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1"/>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1"/>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1"/>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1"/>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1"/>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1"/>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1"/>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1"/>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51"/>
          <p:cNvGrpSpPr/>
          <p:nvPr/>
        </p:nvGrpSpPr>
        <p:grpSpPr>
          <a:xfrm>
            <a:off x="6244087" y="3624199"/>
            <a:ext cx="231058" cy="362425"/>
            <a:chOff x="6248162" y="3804774"/>
            <a:chExt cx="231058" cy="362425"/>
          </a:xfrm>
        </p:grpSpPr>
        <p:sp>
          <p:nvSpPr>
            <p:cNvPr id="5866" name="Google Shape;5866;p51"/>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1"/>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1"/>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1"/>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51"/>
          <p:cNvGrpSpPr/>
          <p:nvPr/>
        </p:nvGrpSpPr>
        <p:grpSpPr>
          <a:xfrm>
            <a:off x="5342493" y="3624199"/>
            <a:ext cx="233337" cy="362163"/>
            <a:chOff x="5346568" y="3804774"/>
            <a:chExt cx="233337" cy="362163"/>
          </a:xfrm>
        </p:grpSpPr>
        <p:sp>
          <p:nvSpPr>
            <p:cNvPr id="5871" name="Google Shape;5871;p51"/>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1"/>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1"/>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1"/>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1"/>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1"/>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1"/>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1"/>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1"/>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1"/>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1"/>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1"/>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1"/>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1"/>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1"/>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1"/>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1"/>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1"/>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1"/>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51"/>
          <p:cNvGrpSpPr/>
          <p:nvPr/>
        </p:nvGrpSpPr>
        <p:grpSpPr>
          <a:xfrm>
            <a:off x="6700910" y="3624566"/>
            <a:ext cx="209967" cy="361639"/>
            <a:chOff x="6704985" y="3805141"/>
            <a:chExt cx="209967" cy="361639"/>
          </a:xfrm>
        </p:grpSpPr>
        <p:sp>
          <p:nvSpPr>
            <p:cNvPr id="5891" name="Google Shape;5891;p51"/>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1"/>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1"/>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1"/>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1"/>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1"/>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1"/>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1"/>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1"/>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1"/>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1"/>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1"/>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51"/>
          <p:cNvGrpSpPr/>
          <p:nvPr/>
        </p:nvGrpSpPr>
        <p:grpSpPr>
          <a:xfrm>
            <a:off x="7509809" y="2267694"/>
            <a:ext cx="363184" cy="338792"/>
            <a:chOff x="7513884" y="2448269"/>
            <a:chExt cx="363184" cy="338792"/>
          </a:xfrm>
        </p:grpSpPr>
        <p:sp>
          <p:nvSpPr>
            <p:cNvPr id="5904" name="Google Shape;5904;p51"/>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1"/>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1"/>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1"/>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1"/>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1"/>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51"/>
          <p:cNvGrpSpPr/>
          <p:nvPr/>
        </p:nvGrpSpPr>
        <p:grpSpPr>
          <a:xfrm>
            <a:off x="5773692" y="3624251"/>
            <a:ext cx="258699" cy="362136"/>
            <a:chOff x="5777767" y="3804826"/>
            <a:chExt cx="258699" cy="362136"/>
          </a:xfrm>
        </p:grpSpPr>
        <p:sp>
          <p:nvSpPr>
            <p:cNvPr id="5911" name="Google Shape;5911;p51"/>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1"/>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1"/>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51"/>
          <p:cNvGrpSpPr/>
          <p:nvPr/>
        </p:nvGrpSpPr>
        <p:grpSpPr>
          <a:xfrm>
            <a:off x="7949026" y="2256009"/>
            <a:ext cx="361691" cy="362163"/>
            <a:chOff x="7953101" y="2436584"/>
            <a:chExt cx="361691" cy="362163"/>
          </a:xfrm>
        </p:grpSpPr>
        <p:sp>
          <p:nvSpPr>
            <p:cNvPr id="5915" name="Google Shape;5915;p51"/>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1"/>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1"/>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1"/>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1"/>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1"/>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1"/>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1"/>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1"/>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51"/>
          <p:cNvGrpSpPr/>
          <p:nvPr/>
        </p:nvGrpSpPr>
        <p:grpSpPr>
          <a:xfrm>
            <a:off x="4855278" y="3174555"/>
            <a:ext cx="373481" cy="362267"/>
            <a:chOff x="4859353" y="3355130"/>
            <a:chExt cx="373481" cy="362267"/>
          </a:xfrm>
        </p:grpSpPr>
        <p:sp>
          <p:nvSpPr>
            <p:cNvPr id="5925" name="Google Shape;5925;p51"/>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1"/>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1"/>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1"/>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1"/>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1"/>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1"/>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1"/>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1"/>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1"/>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1"/>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1"/>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1"/>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1"/>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51"/>
          <p:cNvGrpSpPr/>
          <p:nvPr/>
        </p:nvGrpSpPr>
        <p:grpSpPr>
          <a:xfrm>
            <a:off x="6633603" y="1320407"/>
            <a:ext cx="378721" cy="362005"/>
            <a:chOff x="6637678" y="1500982"/>
            <a:chExt cx="378721" cy="362005"/>
          </a:xfrm>
        </p:grpSpPr>
        <p:sp>
          <p:nvSpPr>
            <p:cNvPr id="5940" name="Google Shape;5940;p51"/>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1"/>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1"/>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1"/>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1"/>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1"/>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1"/>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1"/>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1"/>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1"/>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1"/>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1"/>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1"/>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1"/>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1"/>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1"/>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51"/>
          <p:cNvGrpSpPr/>
          <p:nvPr/>
        </p:nvGrpSpPr>
        <p:grpSpPr>
          <a:xfrm>
            <a:off x="5823918" y="3174921"/>
            <a:ext cx="223041" cy="362163"/>
            <a:chOff x="5827993" y="3355496"/>
            <a:chExt cx="223041" cy="362163"/>
          </a:xfrm>
        </p:grpSpPr>
        <p:sp>
          <p:nvSpPr>
            <p:cNvPr id="5957" name="Google Shape;5957;p51"/>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1"/>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1"/>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1"/>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1"/>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1"/>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1"/>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1"/>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1"/>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1"/>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1"/>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1"/>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1"/>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51"/>
          <p:cNvGrpSpPr/>
          <p:nvPr/>
        </p:nvGrpSpPr>
        <p:grpSpPr>
          <a:xfrm>
            <a:off x="7524638" y="1320066"/>
            <a:ext cx="370520" cy="361586"/>
            <a:chOff x="7528713" y="1500641"/>
            <a:chExt cx="370520" cy="361586"/>
          </a:xfrm>
        </p:grpSpPr>
        <p:sp>
          <p:nvSpPr>
            <p:cNvPr id="5973" name="Google Shape;5973;p51"/>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1"/>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1"/>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1"/>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1"/>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51"/>
          <p:cNvGrpSpPr/>
          <p:nvPr/>
        </p:nvGrpSpPr>
        <p:grpSpPr>
          <a:xfrm>
            <a:off x="5313123" y="3174921"/>
            <a:ext cx="367429" cy="362163"/>
            <a:chOff x="5317198" y="3355496"/>
            <a:chExt cx="367429" cy="362163"/>
          </a:xfrm>
        </p:grpSpPr>
        <p:sp>
          <p:nvSpPr>
            <p:cNvPr id="5981" name="Google Shape;5981;p51"/>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1"/>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1"/>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1"/>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1"/>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1"/>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1"/>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1"/>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1"/>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1"/>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1"/>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1"/>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1"/>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1"/>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1"/>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1"/>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51"/>
          <p:cNvGrpSpPr/>
          <p:nvPr/>
        </p:nvGrpSpPr>
        <p:grpSpPr>
          <a:xfrm>
            <a:off x="5298896" y="1319988"/>
            <a:ext cx="383175" cy="362241"/>
            <a:chOff x="5302971" y="1500563"/>
            <a:chExt cx="383175" cy="362241"/>
          </a:xfrm>
        </p:grpSpPr>
        <p:sp>
          <p:nvSpPr>
            <p:cNvPr id="5998" name="Google Shape;5998;p51"/>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1"/>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51"/>
          <p:cNvGrpSpPr/>
          <p:nvPr/>
        </p:nvGrpSpPr>
        <p:grpSpPr>
          <a:xfrm>
            <a:off x="6198630" y="1344878"/>
            <a:ext cx="364180" cy="312461"/>
            <a:chOff x="6202705" y="1525453"/>
            <a:chExt cx="364180" cy="312461"/>
          </a:xfrm>
        </p:grpSpPr>
        <p:sp>
          <p:nvSpPr>
            <p:cNvPr id="6001" name="Google Shape;6001;p51"/>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1"/>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1"/>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1"/>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1"/>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1"/>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1"/>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51"/>
          <p:cNvGrpSpPr/>
          <p:nvPr/>
        </p:nvGrpSpPr>
        <p:grpSpPr>
          <a:xfrm>
            <a:off x="7083142" y="1323027"/>
            <a:ext cx="362398" cy="356163"/>
            <a:chOff x="7087217" y="1503602"/>
            <a:chExt cx="362398" cy="356163"/>
          </a:xfrm>
        </p:grpSpPr>
        <p:sp>
          <p:nvSpPr>
            <p:cNvPr id="6009" name="Google Shape;6009;p51"/>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1"/>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1"/>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1"/>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1"/>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1"/>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1"/>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1"/>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1"/>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1"/>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1"/>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1"/>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1"/>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1"/>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1"/>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1"/>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1"/>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1"/>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1"/>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1"/>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1"/>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51"/>
          <p:cNvGrpSpPr/>
          <p:nvPr/>
        </p:nvGrpSpPr>
        <p:grpSpPr>
          <a:xfrm>
            <a:off x="7964877" y="1320302"/>
            <a:ext cx="378747" cy="361455"/>
            <a:chOff x="7968952" y="1500877"/>
            <a:chExt cx="378747" cy="361455"/>
          </a:xfrm>
        </p:grpSpPr>
        <p:sp>
          <p:nvSpPr>
            <p:cNvPr id="6031" name="Google Shape;6031;p51"/>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1"/>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1"/>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1"/>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1"/>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1"/>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1"/>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1"/>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1"/>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1"/>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1"/>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1"/>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1"/>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1"/>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1"/>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51"/>
          <p:cNvGrpSpPr/>
          <p:nvPr/>
        </p:nvGrpSpPr>
        <p:grpSpPr>
          <a:xfrm>
            <a:off x="5757370" y="1361148"/>
            <a:ext cx="362163" cy="279737"/>
            <a:chOff x="5761445" y="1541723"/>
            <a:chExt cx="362163" cy="279737"/>
          </a:xfrm>
        </p:grpSpPr>
        <p:sp>
          <p:nvSpPr>
            <p:cNvPr id="6047" name="Google Shape;6047;p51"/>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1"/>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1"/>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1"/>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1"/>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1"/>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51"/>
          <p:cNvGrpSpPr/>
          <p:nvPr/>
        </p:nvGrpSpPr>
        <p:grpSpPr>
          <a:xfrm>
            <a:off x="6200883" y="3175000"/>
            <a:ext cx="358390" cy="362320"/>
            <a:chOff x="6204958" y="3355575"/>
            <a:chExt cx="358390" cy="362320"/>
          </a:xfrm>
        </p:grpSpPr>
        <p:sp>
          <p:nvSpPr>
            <p:cNvPr id="6054" name="Google Shape;6054;p51"/>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1"/>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1"/>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1"/>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1"/>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1"/>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1"/>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1"/>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1"/>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1"/>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1"/>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1"/>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1"/>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1"/>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1"/>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1"/>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51"/>
          <p:cNvGrpSpPr/>
          <p:nvPr/>
        </p:nvGrpSpPr>
        <p:grpSpPr>
          <a:xfrm>
            <a:off x="4935895" y="1319280"/>
            <a:ext cx="242979" cy="362660"/>
            <a:chOff x="4939970" y="1499855"/>
            <a:chExt cx="242979" cy="362660"/>
          </a:xfrm>
        </p:grpSpPr>
        <p:sp>
          <p:nvSpPr>
            <p:cNvPr id="6071" name="Google Shape;6071;p51"/>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1"/>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1"/>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1"/>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1"/>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1"/>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51"/>
          <p:cNvGrpSpPr/>
          <p:nvPr/>
        </p:nvGrpSpPr>
        <p:grpSpPr>
          <a:xfrm>
            <a:off x="8019373" y="3174921"/>
            <a:ext cx="284322" cy="362163"/>
            <a:chOff x="8023448" y="3355496"/>
            <a:chExt cx="284322" cy="362163"/>
          </a:xfrm>
        </p:grpSpPr>
        <p:sp>
          <p:nvSpPr>
            <p:cNvPr id="6078" name="Google Shape;6078;p51"/>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1"/>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1"/>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1"/>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1"/>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1"/>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1"/>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1"/>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1"/>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51"/>
          <p:cNvGrpSpPr/>
          <p:nvPr/>
        </p:nvGrpSpPr>
        <p:grpSpPr>
          <a:xfrm>
            <a:off x="6640126" y="3174921"/>
            <a:ext cx="366695" cy="361979"/>
            <a:chOff x="6644201" y="3355496"/>
            <a:chExt cx="366695" cy="361979"/>
          </a:xfrm>
        </p:grpSpPr>
        <p:sp>
          <p:nvSpPr>
            <p:cNvPr id="6088" name="Google Shape;6088;p51"/>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1"/>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1"/>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1"/>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1"/>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1"/>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1"/>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1"/>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1"/>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1"/>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1"/>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1"/>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1"/>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1"/>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1"/>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1"/>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1"/>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1"/>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1"/>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1"/>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1"/>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1"/>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51"/>
          <p:cNvGrpSpPr/>
          <p:nvPr/>
        </p:nvGrpSpPr>
        <p:grpSpPr>
          <a:xfrm>
            <a:off x="7951070" y="1838617"/>
            <a:ext cx="365176" cy="271013"/>
            <a:chOff x="7955145" y="2019192"/>
            <a:chExt cx="365176" cy="271013"/>
          </a:xfrm>
        </p:grpSpPr>
        <p:sp>
          <p:nvSpPr>
            <p:cNvPr id="6111" name="Google Shape;6111;p51"/>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1"/>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1"/>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1"/>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1"/>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1"/>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51"/>
          <p:cNvGrpSpPr/>
          <p:nvPr/>
        </p:nvGrpSpPr>
        <p:grpSpPr>
          <a:xfrm>
            <a:off x="7514080" y="1828896"/>
            <a:ext cx="361927" cy="290270"/>
            <a:chOff x="7518155" y="2009471"/>
            <a:chExt cx="361927" cy="290270"/>
          </a:xfrm>
        </p:grpSpPr>
        <p:sp>
          <p:nvSpPr>
            <p:cNvPr id="6118" name="Google Shape;6118;p51"/>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1"/>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1"/>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1"/>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1"/>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1"/>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1"/>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1"/>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1"/>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1"/>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1"/>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1"/>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1"/>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51"/>
          <p:cNvGrpSpPr/>
          <p:nvPr/>
        </p:nvGrpSpPr>
        <p:grpSpPr>
          <a:xfrm>
            <a:off x="7075597" y="1810478"/>
            <a:ext cx="362163" cy="327264"/>
            <a:chOff x="7079672" y="1991053"/>
            <a:chExt cx="362163" cy="327264"/>
          </a:xfrm>
        </p:grpSpPr>
        <p:sp>
          <p:nvSpPr>
            <p:cNvPr id="6132" name="Google Shape;6132;p51"/>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1"/>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1"/>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1"/>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1"/>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1"/>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1"/>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1"/>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1"/>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1"/>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1"/>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1"/>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1"/>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1"/>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1"/>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1"/>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51"/>
          <p:cNvGrpSpPr/>
          <p:nvPr/>
        </p:nvGrpSpPr>
        <p:grpSpPr>
          <a:xfrm>
            <a:off x="6637113" y="1854939"/>
            <a:ext cx="361901" cy="238132"/>
            <a:chOff x="6641188" y="2035514"/>
            <a:chExt cx="361901" cy="238132"/>
          </a:xfrm>
        </p:grpSpPr>
        <p:sp>
          <p:nvSpPr>
            <p:cNvPr id="6149" name="Google Shape;6149;p51"/>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1"/>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1"/>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1"/>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1"/>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1"/>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1"/>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1"/>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1"/>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1"/>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1"/>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1"/>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1"/>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1"/>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1"/>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1"/>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1"/>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1"/>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1"/>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51"/>
          <p:cNvGrpSpPr/>
          <p:nvPr/>
        </p:nvGrpSpPr>
        <p:grpSpPr>
          <a:xfrm>
            <a:off x="6198368" y="1806102"/>
            <a:ext cx="362425" cy="335884"/>
            <a:chOff x="6202443" y="1986677"/>
            <a:chExt cx="362425" cy="335884"/>
          </a:xfrm>
        </p:grpSpPr>
        <p:sp>
          <p:nvSpPr>
            <p:cNvPr id="6169" name="Google Shape;6169;p51"/>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1"/>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1"/>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1"/>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1"/>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1"/>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1"/>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1"/>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1"/>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1"/>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1"/>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1"/>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1"/>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1"/>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1"/>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1"/>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1"/>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1"/>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1"/>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1"/>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51"/>
          <p:cNvGrpSpPr/>
          <p:nvPr/>
        </p:nvGrpSpPr>
        <p:grpSpPr>
          <a:xfrm>
            <a:off x="5760147" y="1836023"/>
            <a:ext cx="374293" cy="276069"/>
            <a:chOff x="5764222" y="2016598"/>
            <a:chExt cx="374293" cy="276069"/>
          </a:xfrm>
        </p:grpSpPr>
        <p:sp>
          <p:nvSpPr>
            <p:cNvPr id="6190" name="Google Shape;6190;p51"/>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1"/>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1"/>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1"/>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1"/>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1"/>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1"/>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1"/>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1"/>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1"/>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1"/>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51"/>
          <p:cNvGrpSpPr/>
          <p:nvPr/>
        </p:nvGrpSpPr>
        <p:grpSpPr>
          <a:xfrm>
            <a:off x="5321402" y="1835866"/>
            <a:ext cx="361927" cy="276515"/>
            <a:chOff x="5325477" y="2016441"/>
            <a:chExt cx="361927" cy="276515"/>
          </a:xfrm>
        </p:grpSpPr>
        <p:sp>
          <p:nvSpPr>
            <p:cNvPr id="6202" name="Google Shape;6202;p51"/>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1"/>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1"/>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1"/>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1"/>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1"/>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1"/>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1"/>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1"/>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1"/>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1"/>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1"/>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1"/>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1"/>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1"/>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1"/>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1"/>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1"/>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1"/>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1"/>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51"/>
          <p:cNvGrpSpPr/>
          <p:nvPr/>
        </p:nvGrpSpPr>
        <p:grpSpPr>
          <a:xfrm>
            <a:off x="4866596" y="1836625"/>
            <a:ext cx="364180" cy="274812"/>
            <a:chOff x="4870671" y="2017200"/>
            <a:chExt cx="364180" cy="274812"/>
          </a:xfrm>
        </p:grpSpPr>
        <p:sp>
          <p:nvSpPr>
            <p:cNvPr id="6223" name="Google Shape;6223;p51"/>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1"/>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1"/>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1"/>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1"/>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1"/>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1"/>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1"/>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1"/>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1"/>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1"/>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1"/>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1"/>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51"/>
          <p:cNvGrpSpPr/>
          <p:nvPr/>
        </p:nvGrpSpPr>
        <p:grpSpPr>
          <a:xfrm>
            <a:off x="7140651" y="3174921"/>
            <a:ext cx="260690" cy="362032"/>
            <a:chOff x="7144726" y="3355496"/>
            <a:chExt cx="260690" cy="362032"/>
          </a:xfrm>
        </p:grpSpPr>
        <p:sp>
          <p:nvSpPr>
            <p:cNvPr id="6237" name="Google Shape;6237;p51"/>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1"/>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1"/>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1"/>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1"/>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1"/>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51"/>
          <p:cNvGrpSpPr/>
          <p:nvPr/>
        </p:nvGrpSpPr>
        <p:grpSpPr>
          <a:xfrm>
            <a:off x="6701644" y="4097476"/>
            <a:ext cx="261712" cy="361770"/>
            <a:chOff x="6705719" y="4278051"/>
            <a:chExt cx="261712" cy="361770"/>
          </a:xfrm>
        </p:grpSpPr>
        <p:sp>
          <p:nvSpPr>
            <p:cNvPr id="6244" name="Google Shape;6244;p51"/>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1"/>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1"/>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1"/>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1"/>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1"/>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1"/>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1"/>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1"/>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1"/>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1"/>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1"/>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1"/>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1"/>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1"/>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51"/>
          <p:cNvGrpSpPr/>
          <p:nvPr/>
        </p:nvGrpSpPr>
        <p:grpSpPr>
          <a:xfrm>
            <a:off x="5746575" y="2711077"/>
            <a:ext cx="320216" cy="361403"/>
            <a:chOff x="5750650" y="2891652"/>
            <a:chExt cx="320216" cy="361403"/>
          </a:xfrm>
        </p:grpSpPr>
        <p:sp>
          <p:nvSpPr>
            <p:cNvPr id="6260" name="Google Shape;6260;p51"/>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1"/>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1"/>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1"/>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1"/>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1"/>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1"/>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1"/>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1"/>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1"/>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1"/>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1"/>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1"/>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1"/>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1"/>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51"/>
          <p:cNvGrpSpPr/>
          <p:nvPr/>
        </p:nvGrpSpPr>
        <p:grpSpPr>
          <a:xfrm>
            <a:off x="6653934" y="2710815"/>
            <a:ext cx="315972" cy="361927"/>
            <a:chOff x="6658009" y="2891390"/>
            <a:chExt cx="315972" cy="361927"/>
          </a:xfrm>
        </p:grpSpPr>
        <p:sp>
          <p:nvSpPr>
            <p:cNvPr id="6276" name="Google Shape;6276;p51"/>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1"/>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1"/>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1"/>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1"/>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1"/>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1"/>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51"/>
          <p:cNvGrpSpPr/>
          <p:nvPr/>
        </p:nvGrpSpPr>
        <p:grpSpPr>
          <a:xfrm>
            <a:off x="6199390" y="2710631"/>
            <a:ext cx="320478" cy="362110"/>
            <a:chOff x="6203465" y="2891206"/>
            <a:chExt cx="320478" cy="362110"/>
          </a:xfrm>
        </p:grpSpPr>
        <p:sp>
          <p:nvSpPr>
            <p:cNvPr id="6284" name="Google Shape;6284;p51"/>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1"/>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1"/>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1"/>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1"/>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51"/>
          <p:cNvGrpSpPr/>
          <p:nvPr/>
        </p:nvGrpSpPr>
        <p:grpSpPr>
          <a:xfrm>
            <a:off x="7563205" y="2710684"/>
            <a:ext cx="307116" cy="362294"/>
            <a:chOff x="7567280" y="2891259"/>
            <a:chExt cx="307116" cy="362294"/>
          </a:xfrm>
        </p:grpSpPr>
        <p:sp>
          <p:nvSpPr>
            <p:cNvPr id="6290" name="Google Shape;6290;p51"/>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1"/>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1"/>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1"/>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1"/>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1"/>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1"/>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1"/>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1"/>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1"/>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1"/>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1"/>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51"/>
          <p:cNvGrpSpPr/>
          <p:nvPr/>
        </p:nvGrpSpPr>
        <p:grpSpPr>
          <a:xfrm>
            <a:off x="7108504" y="2710946"/>
            <a:ext cx="338556" cy="361534"/>
            <a:chOff x="7112579" y="2891521"/>
            <a:chExt cx="338556" cy="361534"/>
          </a:xfrm>
        </p:grpSpPr>
        <p:sp>
          <p:nvSpPr>
            <p:cNvPr id="6303" name="Google Shape;6303;p51"/>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1"/>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51"/>
          <p:cNvGrpSpPr/>
          <p:nvPr/>
        </p:nvGrpSpPr>
        <p:grpSpPr>
          <a:xfrm>
            <a:off x="7151184" y="3624461"/>
            <a:ext cx="207478" cy="361272"/>
            <a:chOff x="7155259" y="3805036"/>
            <a:chExt cx="207478" cy="361272"/>
          </a:xfrm>
        </p:grpSpPr>
        <p:sp>
          <p:nvSpPr>
            <p:cNvPr id="6306" name="Google Shape;6306;p51"/>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1"/>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1"/>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1"/>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1"/>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1"/>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1"/>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1"/>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1"/>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1"/>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1"/>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1"/>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51"/>
          <p:cNvGrpSpPr/>
          <p:nvPr/>
        </p:nvGrpSpPr>
        <p:grpSpPr>
          <a:xfrm>
            <a:off x="4911293" y="2710815"/>
            <a:ext cx="182850" cy="361927"/>
            <a:chOff x="4915368" y="2891390"/>
            <a:chExt cx="182850" cy="361927"/>
          </a:xfrm>
        </p:grpSpPr>
        <p:sp>
          <p:nvSpPr>
            <p:cNvPr id="6319" name="Google Shape;6319;p51"/>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1"/>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1"/>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1"/>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1"/>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1"/>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1"/>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1"/>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1"/>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1"/>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1"/>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51"/>
          <p:cNvGrpSpPr/>
          <p:nvPr/>
        </p:nvGrpSpPr>
        <p:grpSpPr>
          <a:xfrm>
            <a:off x="8024639" y="2711077"/>
            <a:ext cx="289589" cy="361403"/>
            <a:chOff x="8028714" y="2891652"/>
            <a:chExt cx="289589" cy="361403"/>
          </a:xfrm>
        </p:grpSpPr>
        <p:sp>
          <p:nvSpPr>
            <p:cNvPr id="6331" name="Google Shape;6331;p51"/>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1"/>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1"/>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1"/>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1"/>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1"/>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1"/>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1"/>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1"/>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1"/>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1"/>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1"/>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1"/>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1"/>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1"/>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1"/>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1"/>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1"/>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1"/>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1"/>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51"/>
          <p:cNvGrpSpPr/>
          <p:nvPr/>
        </p:nvGrpSpPr>
        <p:grpSpPr>
          <a:xfrm>
            <a:off x="7547747" y="3624199"/>
            <a:ext cx="293335" cy="361927"/>
            <a:chOff x="7551822" y="3804774"/>
            <a:chExt cx="293335" cy="361927"/>
          </a:xfrm>
        </p:grpSpPr>
        <p:sp>
          <p:nvSpPr>
            <p:cNvPr id="6352" name="Google Shape;6352;p51"/>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1"/>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1"/>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1"/>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1"/>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1"/>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1"/>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1"/>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1"/>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1"/>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1"/>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51"/>
          <p:cNvGrpSpPr/>
          <p:nvPr/>
        </p:nvGrpSpPr>
        <p:grpSpPr>
          <a:xfrm>
            <a:off x="6259650" y="4097083"/>
            <a:ext cx="210491" cy="362163"/>
            <a:chOff x="6263725" y="4277658"/>
            <a:chExt cx="210491" cy="362163"/>
          </a:xfrm>
        </p:grpSpPr>
        <p:sp>
          <p:nvSpPr>
            <p:cNvPr id="6364" name="Google Shape;6364;p51"/>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1"/>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1"/>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1"/>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1"/>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1"/>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1"/>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1"/>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1"/>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1"/>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1"/>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1"/>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1"/>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1"/>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1"/>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51"/>
          <p:cNvGrpSpPr/>
          <p:nvPr/>
        </p:nvGrpSpPr>
        <p:grpSpPr>
          <a:xfrm>
            <a:off x="7983715" y="3624120"/>
            <a:ext cx="336303" cy="362005"/>
            <a:chOff x="7987790" y="3804695"/>
            <a:chExt cx="336303" cy="362005"/>
          </a:xfrm>
        </p:grpSpPr>
        <p:sp>
          <p:nvSpPr>
            <p:cNvPr id="6380" name="Google Shape;6380;p51"/>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1"/>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1"/>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1"/>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1"/>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1"/>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1"/>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1"/>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1"/>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1"/>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51"/>
          <p:cNvGrpSpPr/>
          <p:nvPr/>
        </p:nvGrpSpPr>
        <p:grpSpPr>
          <a:xfrm>
            <a:off x="5269369" y="2710710"/>
            <a:ext cx="371123" cy="362267"/>
            <a:chOff x="5273444" y="2891285"/>
            <a:chExt cx="371123" cy="362267"/>
          </a:xfrm>
        </p:grpSpPr>
        <p:sp>
          <p:nvSpPr>
            <p:cNvPr id="6391" name="Google Shape;6391;p51"/>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1"/>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1"/>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1"/>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1"/>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1"/>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1"/>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1"/>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1"/>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1"/>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1"/>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1"/>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1"/>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1"/>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51"/>
          <p:cNvGrpSpPr/>
          <p:nvPr/>
        </p:nvGrpSpPr>
        <p:grpSpPr>
          <a:xfrm>
            <a:off x="7626322" y="3177824"/>
            <a:ext cx="214759" cy="357030"/>
            <a:chOff x="2235125" y="238075"/>
            <a:chExt cx="3144350" cy="5227375"/>
          </a:xfrm>
        </p:grpSpPr>
        <p:sp>
          <p:nvSpPr>
            <p:cNvPr id="6406" name="Google Shape;6406;p51"/>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1"/>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1"/>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1"/>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1"/>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1"/>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1"/>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1"/>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1"/>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51"/>
          <p:cNvGrpSpPr/>
          <p:nvPr/>
        </p:nvGrpSpPr>
        <p:grpSpPr>
          <a:xfrm>
            <a:off x="2818791" y="4097368"/>
            <a:ext cx="342496" cy="351944"/>
            <a:chOff x="2810729" y="4267107"/>
            <a:chExt cx="342496" cy="351944"/>
          </a:xfrm>
        </p:grpSpPr>
        <p:sp>
          <p:nvSpPr>
            <p:cNvPr id="6416" name="Google Shape;6416;p51"/>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1"/>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1"/>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1"/>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1"/>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1"/>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1"/>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1"/>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1"/>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1"/>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1"/>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1"/>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1"/>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1"/>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1"/>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1"/>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1"/>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1"/>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1"/>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1"/>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1"/>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1"/>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1"/>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1"/>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1"/>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1"/>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1"/>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1"/>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1"/>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1"/>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51"/>
          <p:cNvGrpSpPr/>
          <p:nvPr/>
        </p:nvGrpSpPr>
        <p:grpSpPr>
          <a:xfrm>
            <a:off x="1787231" y="3635885"/>
            <a:ext cx="282381" cy="343454"/>
            <a:chOff x="1779168" y="3805625"/>
            <a:chExt cx="282381" cy="343454"/>
          </a:xfrm>
        </p:grpSpPr>
        <p:sp>
          <p:nvSpPr>
            <p:cNvPr id="6447" name="Google Shape;6447;p51"/>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1"/>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1"/>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1"/>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1"/>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1"/>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1"/>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1"/>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1"/>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1"/>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1"/>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1"/>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1"/>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1"/>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1"/>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1"/>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1"/>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1"/>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1"/>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1"/>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1"/>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1"/>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1"/>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1"/>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1"/>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1"/>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1"/>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1"/>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51"/>
          <p:cNvGrpSpPr/>
          <p:nvPr/>
        </p:nvGrpSpPr>
        <p:grpSpPr>
          <a:xfrm>
            <a:off x="2601585" y="2237289"/>
            <a:ext cx="391606" cy="364535"/>
            <a:chOff x="2593522" y="2407029"/>
            <a:chExt cx="391606" cy="364535"/>
          </a:xfrm>
        </p:grpSpPr>
        <p:sp>
          <p:nvSpPr>
            <p:cNvPr id="6476" name="Google Shape;6476;p51"/>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1"/>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1"/>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1"/>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1"/>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1"/>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1"/>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1"/>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1"/>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1"/>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1"/>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1"/>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1"/>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1"/>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1"/>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1"/>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1"/>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1"/>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1"/>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1"/>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1"/>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1"/>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1"/>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1"/>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1"/>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1"/>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1"/>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1"/>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1"/>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1"/>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1"/>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1"/>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1"/>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1"/>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1"/>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1"/>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1"/>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1"/>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1"/>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51"/>
          <p:cNvGrpSpPr/>
          <p:nvPr/>
        </p:nvGrpSpPr>
        <p:grpSpPr>
          <a:xfrm>
            <a:off x="3963109" y="2262503"/>
            <a:ext cx="322912" cy="334396"/>
            <a:chOff x="3955047" y="2432242"/>
            <a:chExt cx="322912" cy="334396"/>
          </a:xfrm>
        </p:grpSpPr>
        <p:sp>
          <p:nvSpPr>
            <p:cNvPr id="6516" name="Google Shape;6516;p51"/>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1"/>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1"/>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51"/>
          <p:cNvGrpSpPr/>
          <p:nvPr/>
        </p:nvGrpSpPr>
        <p:grpSpPr>
          <a:xfrm>
            <a:off x="1810528" y="1793115"/>
            <a:ext cx="265373" cy="351944"/>
            <a:chOff x="1802465" y="1962854"/>
            <a:chExt cx="265373" cy="351944"/>
          </a:xfrm>
        </p:grpSpPr>
        <p:sp>
          <p:nvSpPr>
            <p:cNvPr id="6520" name="Google Shape;6520;p51"/>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1"/>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1"/>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1"/>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1"/>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1"/>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1"/>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51"/>
          <p:cNvGrpSpPr/>
          <p:nvPr/>
        </p:nvGrpSpPr>
        <p:grpSpPr>
          <a:xfrm>
            <a:off x="3520133" y="1786482"/>
            <a:ext cx="373983" cy="363622"/>
            <a:chOff x="3512070" y="1956222"/>
            <a:chExt cx="373983" cy="363622"/>
          </a:xfrm>
        </p:grpSpPr>
        <p:sp>
          <p:nvSpPr>
            <p:cNvPr id="6528" name="Google Shape;6528;p51"/>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1"/>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1"/>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1"/>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1"/>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1"/>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1"/>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1"/>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1"/>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1"/>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1"/>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1"/>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1"/>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1"/>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1"/>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1"/>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1"/>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51"/>
          <p:cNvGrpSpPr/>
          <p:nvPr/>
        </p:nvGrpSpPr>
        <p:grpSpPr>
          <a:xfrm>
            <a:off x="850746" y="2225012"/>
            <a:ext cx="345640" cy="356660"/>
            <a:chOff x="842683" y="2394751"/>
            <a:chExt cx="345640" cy="356660"/>
          </a:xfrm>
        </p:grpSpPr>
        <p:sp>
          <p:nvSpPr>
            <p:cNvPr id="6546" name="Google Shape;6546;p51"/>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1"/>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1"/>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1"/>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1"/>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1"/>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1"/>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1"/>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1"/>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1"/>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1"/>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1"/>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1"/>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1"/>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1"/>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1"/>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51"/>
          <p:cNvGrpSpPr/>
          <p:nvPr/>
        </p:nvGrpSpPr>
        <p:grpSpPr>
          <a:xfrm>
            <a:off x="1298678" y="2229728"/>
            <a:ext cx="336836" cy="342511"/>
            <a:chOff x="1290615" y="2399467"/>
            <a:chExt cx="336836" cy="342511"/>
          </a:xfrm>
        </p:grpSpPr>
        <p:sp>
          <p:nvSpPr>
            <p:cNvPr id="6563" name="Google Shape;6563;p51"/>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1"/>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1"/>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1"/>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1"/>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1"/>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1"/>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1"/>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1"/>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1"/>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1"/>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1"/>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1"/>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1"/>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1"/>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1"/>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1"/>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1"/>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1"/>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51"/>
          <p:cNvGrpSpPr/>
          <p:nvPr/>
        </p:nvGrpSpPr>
        <p:grpSpPr>
          <a:xfrm>
            <a:off x="1756372" y="2238861"/>
            <a:ext cx="308508" cy="333378"/>
            <a:chOff x="1748310" y="2408601"/>
            <a:chExt cx="308508" cy="333378"/>
          </a:xfrm>
        </p:grpSpPr>
        <p:sp>
          <p:nvSpPr>
            <p:cNvPr id="6583" name="Google Shape;6583;p51"/>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1"/>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1"/>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1"/>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1"/>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1"/>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1"/>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1"/>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51"/>
          <p:cNvGrpSpPr/>
          <p:nvPr/>
        </p:nvGrpSpPr>
        <p:grpSpPr>
          <a:xfrm>
            <a:off x="3052676" y="2248294"/>
            <a:ext cx="376184" cy="315141"/>
            <a:chOff x="3044614" y="2418033"/>
            <a:chExt cx="376184" cy="315141"/>
          </a:xfrm>
        </p:grpSpPr>
        <p:sp>
          <p:nvSpPr>
            <p:cNvPr id="6592" name="Google Shape;6592;p51"/>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1"/>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1"/>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1"/>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1"/>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1"/>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1"/>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1"/>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1"/>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51"/>
          <p:cNvGrpSpPr/>
          <p:nvPr/>
        </p:nvGrpSpPr>
        <p:grpSpPr>
          <a:xfrm>
            <a:off x="3951700" y="3645333"/>
            <a:ext cx="357933" cy="342676"/>
            <a:chOff x="3943638" y="3815072"/>
            <a:chExt cx="357933" cy="342676"/>
          </a:xfrm>
        </p:grpSpPr>
        <p:sp>
          <p:nvSpPr>
            <p:cNvPr id="6602" name="Google Shape;6602;p51"/>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1"/>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1"/>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1"/>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1"/>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1"/>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1"/>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1"/>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1"/>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51"/>
          <p:cNvGrpSpPr/>
          <p:nvPr/>
        </p:nvGrpSpPr>
        <p:grpSpPr>
          <a:xfrm>
            <a:off x="3516345" y="3640602"/>
            <a:ext cx="351644" cy="351959"/>
            <a:chOff x="3508282" y="3810341"/>
            <a:chExt cx="351644" cy="351959"/>
          </a:xfrm>
        </p:grpSpPr>
        <p:sp>
          <p:nvSpPr>
            <p:cNvPr id="6612" name="Google Shape;6612;p51"/>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1"/>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1"/>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1"/>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1"/>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1"/>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1"/>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1"/>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1"/>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1"/>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1"/>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1"/>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1"/>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51"/>
          <p:cNvGrpSpPr/>
          <p:nvPr/>
        </p:nvGrpSpPr>
        <p:grpSpPr>
          <a:xfrm>
            <a:off x="2232648" y="1793115"/>
            <a:ext cx="303163" cy="351809"/>
            <a:chOff x="2224585" y="1962854"/>
            <a:chExt cx="303163" cy="351809"/>
          </a:xfrm>
        </p:grpSpPr>
        <p:sp>
          <p:nvSpPr>
            <p:cNvPr id="6626" name="Google Shape;6626;p51"/>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1"/>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1"/>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1"/>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1"/>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1"/>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1"/>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1"/>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51"/>
          <p:cNvGrpSpPr/>
          <p:nvPr/>
        </p:nvGrpSpPr>
        <p:grpSpPr>
          <a:xfrm>
            <a:off x="2630856" y="1821128"/>
            <a:ext cx="389090" cy="296231"/>
            <a:chOff x="2622794" y="1990868"/>
            <a:chExt cx="389090" cy="296231"/>
          </a:xfrm>
        </p:grpSpPr>
        <p:sp>
          <p:nvSpPr>
            <p:cNvPr id="6635" name="Google Shape;6635;p51"/>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1"/>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1"/>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1"/>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1"/>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1"/>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1"/>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1"/>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1"/>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1"/>
          <p:cNvGrpSpPr/>
          <p:nvPr/>
        </p:nvGrpSpPr>
        <p:grpSpPr>
          <a:xfrm>
            <a:off x="3985388" y="1782409"/>
            <a:ext cx="327074" cy="375241"/>
            <a:chOff x="3977326" y="1952149"/>
            <a:chExt cx="327074" cy="375241"/>
          </a:xfrm>
        </p:grpSpPr>
        <p:sp>
          <p:nvSpPr>
            <p:cNvPr id="6645" name="Google Shape;6645;p51"/>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1"/>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1"/>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1"/>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1"/>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1"/>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1"/>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1"/>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1"/>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1"/>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1"/>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1"/>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1"/>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1"/>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1"/>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1"/>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1"/>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51"/>
          <p:cNvGrpSpPr/>
          <p:nvPr/>
        </p:nvGrpSpPr>
        <p:grpSpPr>
          <a:xfrm>
            <a:off x="1349674" y="3170315"/>
            <a:ext cx="259399" cy="370524"/>
            <a:chOff x="1341612" y="3340055"/>
            <a:chExt cx="259399" cy="370524"/>
          </a:xfrm>
        </p:grpSpPr>
        <p:sp>
          <p:nvSpPr>
            <p:cNvPr id="6663" name="Google Shape;6663;p51"/>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1"/>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1"/>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1"/>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1"/>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1"/>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1"/>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1"/>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1"/>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1"/>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1"/>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1"/>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1"/>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1"/>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1"/>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1"/>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1"/>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1"/>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51"/>
          <p:cNvGrpSpPr/>
          <p:nvPr/>
        </p:nvGrpSpPr>
        <p:grpSpPr>
          <a:xfrm>
            <a:off x="2187955" y="3675233"/>
            <a:ext cx="351629" cy="282381"/>
            <a:chOff x="2179892" y="3844972"/>
            <a:chExt cx="351629" cy="282381"/>
          </a:xfrm>
        </p:grpSpPr>
        <p:sp>
          <p:nvSpPr>
            <p:cNvPr id="6682" name="Google Shape;6682;p51"/>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1"/>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1"/>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1"/>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1"/>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1"/>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1"/>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1"/>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1"/>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1"/>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1"/>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1"/>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1"/>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1"/>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1"/>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1"/>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1"/>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1"/>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1"/>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1"/>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51"/>
          <p:cNvGrpSpPr/>
          <p:nvPr/>
        </p:nvGrpSpPr>
        <p:grpSpPr>
          <a:xfrm>
            <a:off x="3139232" y="3647145"/>
            <a:ext cx="220051" cy="338169"/>
            <a:chOff x="3131170" y="3816884"/>
            <a:chExt cx="220051" cy="338169"/>
          </a:xfrm>
        </p:grpSpPr>
        <p:sp>
          <p:nvSpPr>
            <p:cNvPr id="6703" name="Google Shape;6703;p51"/>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1"/>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1"/>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1"/>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1"/>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1"/>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1"/>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1"/>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1"/>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51"/>
          <p:cNvGrpSpPr/>
          <p:nvPr/>
        </p:nvGrpSpPr>
        <p:grpSpPr>
          <a:xfrm>
            <a:off x="911564" y="3189824"/>
            <a:ext cx="247990" cy="333393"/>
            <a:chOff x="903502" y="3359564"/>
            <a:chExt cx="247990" cy="333393"/>
          </a:xfrm>
        </p:grpSpPr>
        <p:sp>
          <p:nvSpPr>
            <p:cNvPr id="6713" name="Google Shape;6713;p51"/>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1"/>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1"/>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1"/>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1"/>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1"/>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1"/>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1"/>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1"/>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1"/>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1"/>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1"/>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1"/>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1"/>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1"/>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1"/>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1"/>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1"/>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1"/>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1"/>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1"/>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1"/>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51"/>
          <p:cNvGrpSpPr/>
          <p:nvPr/>
        </p:nvGrpSpPr>
        <p:grpSpPr>
          <a:xfrm>
            <a:off x="2624253" y="2720721"/>
            <a:ext cx="365793" cy="361152"/>
            <a:chOff x="2616191" y="2890461"/>
            <a:chExt cx="365793" cy="361152"/>
          </a:xfrm>
        </p:grpSpPr>
        <p:sp>
          <p:nvSpPr>
            <p:cNvPr id="6736" name="Google Shape;6736;p51"/>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1"/>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1"/>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1"/>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1"/>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1"/>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1"/>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1"/>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1"/>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51"/>
          <p:cNvGrpSpPr/>
          <p:nvPr/>
        </p:nvGrpSpPr>
        <p:grpSpPr>
          <a:xfrm>
            <a:off x="3058022" y="1776121"/>
            <a:ext cx="402940" cy="388536"/>
            <a:chOff x="3049959" y="1945861"/>
            <a:chExt cx="402940" cy="388536"/>
          </a:xfrm>
        </p:grpSpPr>
        <p:sp>
          <p:nvSpPr>
            <p:cNvPr id="6748" name="Google Shape;6748;p51"/>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1"/>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1"/>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1"/>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1"/>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1"/>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51"/>
          <p:cNvGrpSpPr/>
          <p:nvPr/>
        </p:nvGrpSpPr>
        <p:grpSpPr>
          <a:xfrm>
            <a:off x="2491088" y="4098940"/>
            <a:ext cx="202428" cy="349114"/>
            <a:chOff x="2483025" y="4268679"/>
            <a:chExt cx="202428" cy="349114"/>
          </a:xfrm>
        </p:grpSpPr>
        <p:sp>
          <p:nvSpPr>
            <p:cNvPr id="6755" name="Google Shape;6755;p51"/>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1"/>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1"/>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1"/>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1"/>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1"/>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51"/>
          <p:cNvGrpSpPr/>
          <p:nvPr/>
        </p:nvGrpSpPr>
        <p:grpSpPr>
          <a:xfrm>
            <a:off x="870569" y="2716244"/>
            <a:ext cx="329590" cy="365000"/>
            <a:chOff x="862507" y="2885984"/>
            <a:chExt cx="329590" cy="365000"/>
          </a:xfrm>
        </p:grpSpPr>
        <p:sp>
          <p:nvSpPr>
            <p:cNvPr id="6762" name="Google Shape;6762;p51"/>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1"/>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1"/>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1"/>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1"/>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1"/>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1"/>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51"/>
          <p:cNvGrpSpPr/>
          <p:nvPr/>
        </p:nvGrpSpPr>
        <p:grpSpPr>
          <a:xfrm>
            <a:off x="3090138" y="2702065"/>
            <a:ext cx="318884" cy="379807"/>
            <a:chOff x="3082075" y="2871805"/>
            <a:chExt cx="318884" cy="379807"/>
          </a:xfrm>
        </p:grpSpPr>
        <p:sp>
          <p:nvSpPr>
            <p:cNvPr id="6770" name="Google Shape;6770;p51"/>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1"/>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1"/>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1"/>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1"/>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1"/>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1"/>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1"/>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1"/>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1"/>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1"/>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1"/>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1"/>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1"/>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1"/>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1"/>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1"/>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1"/>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1"/>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1"/>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51"/>
          <p:cNvGrpSpPr/>
          <p:nvPr/>
        </p:nvGrpSpPr>
        <p:grpSpPr>
          <a:xfrm>
            <a:off x="2602843" y="1346755"/>
            <a:ext cx="410187" cy="324244"/>
            <a:chOff x="2594780" y="1516494"/>
            <a:chExt cx="410187" cy="324244"/>
          </a:xfrm>
        </p:grpSpPr>
        <p:sp>
          <p:nvSpPr>
            <p:cNvPr id="6791" name="Google Shape;6791;p51"/>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1"/>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1"/>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1"/>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1"/>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1"/>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1"/>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1"/>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51"/>
          <p:cNvGrpSpPr/>
          <p:nvPr/>
        </p:nvGrpSpPr>
        <p:grpSpPr>
          <a:xfrm>
            <a:off x="1751027" y="1333220"/>
            <a:ext cx="333692" cy="333363"/>
            <a:chOff x="1742965" y="1502959"/>
            <a:chExt cx="333692" cy="333363"/>
          </a:xfrm>
        </p:grpSpPr>
        <p:sp>
          <p:nvSpPr>
            <p:cNvPr id="6800" name="Google Shape;6800;p51"/>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1"/>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1"/>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1"/>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51"/>
          <p:cNvGrpSpPr/>
          <p:nvPr/>
        </p:nvGrpSpPr>
        <p:grpSpPr>
          <a:xfrm>
            <a:off x="3059594" y="1347069"/>
            <a:ext cx="390034" cy="296545"/>
            <a:chOff x="3051531" y="1516809"/>
            <a:chExt cx="390034" cy="296545"/>
          </a:xfrm>
        </p:grpSpPr>
        <p:sp>
          <p:nvSpPr>
            <p:cNvPr id="6805" name="Google Shape;6805;p51"/>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1"/>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1"/>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1"/>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1"/>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1"/>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1"/>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1"/>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1"/>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1"/>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1"/>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1"/>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1"/>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1"/>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1"/>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51"/>
          <p:cNvGrpSpPr/>
          <p:nvPr/>
        </p:nvGrpSpPr>
        <p:grpSpPr>
          <a:xfrm>
            <a:off x="3522963" y="1319280"/>
            <a:ext cx="354145" cy="351869"/>
            <a:chOff x="3514900" y="1489020"/>
            <a:chExt cx="354145" cy="351869"/>
          </a:xfrm>
        </p:grpSpPr>
        <p:sp>
          <p:nvSpPr>
            <p:cNvPr id="6821" name="Google Shape;6821;p51"/>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1"/>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1"/>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1"/>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1"/>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1"/>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1"/>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1"/>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1"/>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1"/>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1"/>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1"/>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1"/>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1"/>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1"/>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1"/>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1"/>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1"/>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1"/>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1"/>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1"/>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1"/>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51"/>
          <p:cNvGrpSpPr/>
          <p:nvPr/>
        </p:nvGrpSpPr>
        <p:grpSpPr>
          <a:xfrm>
            <a:off x="3074387" y="3180706"/>
            <a:ext cx="346598" cy="333183"/>
            <a:chOff x="3066324" y="3350446"/>
            <a:chExt cx="346598" cy="333183"/>
          </a:xfrm>
        </p:grpSpPr>
        <p:sp>
          <p:nvSpPr>
            <p:cNvPr id="6844" name="Google Shape;6844;p51"/>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1"/>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1"/>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1"/>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1"/>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1"/>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1"/>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1"/>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1"/>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1"/>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51"/>
          <p:cNvGrpSpPr/>
          <p:nvPr/>
        </p:nvGrpSpPr>
        <p:grpSpPr>
          <a:xfrm>
            <a:off x="1290817" y="1782350"/>
            <a:ext cx="363278" cy="363338"/>
            <a:chOff x="1282755" y="1952089"/>
            <a:chExt cx="363278" cy="363338"/>
          </a:xfrm>
        </p:grpSpPr>
        <p:sp>
          <p:nvSpPr>
            <p:cNvPr id="6855" name="Google Shape;6855;p51"/>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1"/>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1"/>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1"/>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1"/>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1"/>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1"/>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51"/>
          <p:cNvGrpSpPr/>
          <p:nvPr/>
        </p:nvGrpSpPr>
        <p:grpSpPr>
          <a:xfrm>
            <a:off x="3518156" y="2739542"/>
            <a:ext cx="355133" cy="343574"/>
            <a:chOff x="3510094" y="2909281"/>
            <a:chExt cx="355133" cy="343574"/>
          </a:xfrm>
        </p:grpSpPr>
        <p:sp>
          <p:nvSpPr>
            <p:cNvPr id="6863" name="Google Shape;6863;p51"/>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1"/>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1"/>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1"/>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1"/>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1"/>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1"/>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1"/>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1"/>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1"/>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1"/>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1"/>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1"/>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6" name="Google Shape;6876;p51"/>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7" name="Google Shape;6877;p51"/>
          <p:cNvGrpSpPr/>
          <p:nvPr/>
        </p:nvGrpSpPr>
        <p:grpSpPr>
          <a:xfrm>
            <a:off x="2171904" y="1337232"/>
            <a:ext cx="382787" cy="331566"/>
            <a:chOff x="2163842" y="1506972"/>
            <a:chExt cx="382787" cy="331566"/>
          </a:xfrm>
        </p:grpSpPr>
        <p:sp>
          <p:nvSpPr>
            <p:cNvPr id="6878" name="Google Shape;6878;p51"/>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1"/>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1"/>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1"/>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1"/>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1"/>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1"/>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1"/>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51"/>
          <p:cNvGrpSpPr/>
          <p:nvPr/>
        </p:nvGrpSpPr>
        <p:grpSpPr>
          <a:xfrm>
            <a:off x="1746940" y="3179913"/>
            <a:ext cx="357918" cy="350536"/>
            <a:chOff x="1738877" y="3349652"/>
            <a:chExt cx="357918" cy="350536"/>
          </a:xfrm>
        </p:grpSpPr>
        <p:sp>
          <p:nvSpPr>
            <p:cNvPr id="6887" name="Google Shape;6887;p51"/>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1"/>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1"/>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1"/>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1"/>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1"/>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1"/>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1"/>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1"/>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1"/>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1"/>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1"/>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1"/>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1"/>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1"/>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1"/>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1"/>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1"/>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51"/>
          <p:cNvGrpSpPr/>
          <p:nvPr/>
        </p:nvGrpSpPr>
        <p:grpSpPr>
          <a:xfrm>
            <a:off x="1979882" y="4107115"/>
            <a:ext cx="383281" cy="333947"/>
            <a:chOff x="1971819" y="4276854"/>
            <a:chExt cx="383281" cy="333947"/>
          </a:xfrm>
        </p:grpSpPr>
        <p:sp>
          <p:nvSpPr>
            <p:cNvPr id="6906" name="Google Shape;6906;p51"/>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1"/>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1"/>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1"/>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1"/>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1"/>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1"/>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1"/>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1"/>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1"/>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51"/>
          <p:cNvGrpSpPr/>
          <p:nvPr/>
        </p:nvGrpSpPr>
        <p:grpSpPr>
          <a:xfrm>
            <a:off x="1833181" y="2716080"/>
            <a:ext cx="175987" cy="361391"/>
            <a:chOff x="1825119" y="2885819"/>
            <a:chExt cx="175987" cy="361391"/>
          </a:xfrm>
        </p:grpSpPr>
        <p:sp>
          <p:nvSpPr>
            <p:cNvPr id="6917" name="Google Shape;6917;p51"/>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1"/>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1"/>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1"/>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1"/>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1"/>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1"/>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1"/>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1"/>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1"/>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51"/>
          <p:cNvGrpSpPr/>
          <p:nvPr/>
        </p:nvGrpSpPr>
        <p:grpSpPr>
          <a:xfrm>
            <a:off x="3512886" y="3236104"/>
            <a:ext cx="369896" cy="226339"/>
            <a:chOff x="3504824" y="3405844"/>
            <a:chExt cx="369896" cy="226339"/>
          </a:xfrm>
        </p:grpSpPr>
        <p:sp>
          <p:nvSpPr>
            <p:cNvPr id="6928" name="Google Shape;6928;p51"/>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1"/>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1"/>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1"/>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1"/>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1"/>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1"/>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1"/>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1"/>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1"/>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1"/>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1"/>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1"/>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1"/>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1"/>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1"/>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51"/>
          <p:cNvGrpSpPr/>
          <p:nvPr/>
        </p:nvGrpSpPr>
        <p:grpSpPr>
          <a:xfrm>
            <a:off x="1303724" y="3649855"/>
            <a:ext cx="345640" cy="342900"/>
            <a:chOff x="1295661" y="3819594"/>
            <a:chExt cx="345640" cy="342900"/>
          </a:xfrm>
        </p:grpSpPr>
        <p:sp>
          <p:nvSpPr>
            <p:cNvPr id="6945" name="Google Shape;6945;p51"/>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1"/>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1"/>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1"/>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1"/>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1"/>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1"/>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1"/>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1"/>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1"/>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1"/>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1"/>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1"/>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1"/>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1"/>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1"/>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1"/>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1"/>
          <p:cNvGrpSpPr/>
          <p:nvPr/>
        </p:nvGrpSpPr>
        <p:grpSpPr>
          <a:xfrm>
            <a:off x="3494635" y="2263730"/>
            <a:ext cx="379328" cy="281738"/>
            <a:chOff x="3486572" y="2433470"/>
            <a:chExt cx="379328" cy="281738"/>
          </a:xfrm>
        </p:grpSpPr>
        <p:sp>
          <p:nvSpPr>
            <p:cNvPr id="6963" name="Google Shape;6963;p51"/>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1"/>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1"/>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1"/>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1"/>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1"/>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1"/>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0" name="Google Shape;6970;p51"/>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1" name="Google Shape;6971;p51"/>
          <p:cNvGrpSpPr/>
          <p:nvPr/>
        </p:nvGrpSpPr>
        <p:grpSpPr>
          <a:xfrm>
            <a:off x="4005212" y="3159894"/>
            <a:ext cx="270733" cy="355762"/>
            <a:chOff x="3997149" y="3329634"/>
            <a:chExt cx="270733" cy="355762"/>
          </a:xfrm>
        </p:grpSpPr>
        <p:sp>
          <p:nvSpPr>
            <p:cNvPr id="6972" name="Google Shape;6972;p51"/>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1"/>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1"/>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1"/>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1"/>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1"/>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1"/>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1"/>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1"/>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1"/>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1"/>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1"/>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1"/>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1"/>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1"/>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1"/>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1"/>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1"/>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1"/>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1"/>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1"/>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51"/>
          <p:cNvGrpSpPr/>
          <p:nvPr/>
        </p:nvGrpSpPr>
        <p:grpSpPr>
          <a:xfrm>
            <a:off x="3962406" y="2729615"/>
            <a:ext cx="345655" cy="343529"/>
            <a:chOff x="3954343" y="2899354"/>
            <a:chExt cx="345655" cy="343529"/>
          </a:xfrm>
        </p:grpSpPr>
        <p:sp>
          <p:nvSpPr>
            <p:cNvPr id="6994" name="Google Shape;6994;p51"/>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1"/>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1"/>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1"/>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1"/>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1"/>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1"/>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1"/>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1"/>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1"/>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1"/>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1"/>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51"/>
          <p:cNvGrpSpPr/>
          <p:nvPr/>
        </p:nvGrpSpPr>
        <p:grpSpPr>
          <a:xfrm>
            <a:off x="2174105" y="3181605"/>
            <a:ext cx="369566" cy="349803"/>
            <a:chOff x="2166043" y="3351344"/>
            <a:chExt cx="369566" cy="349803"/>
          </a:xfrm>
        </p:grpSpPr>
        <p:sp>
          <p:nvSpPr>
            <p:cNvPr id="7007" name="Google Shape;7007;p51"/>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1"/>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1"/>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1"/>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1"/>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1"/>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1"/>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1"/>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1"/>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51"/>
          <p:cNvGrpSpPr/>
          <p:nvPr/>
        </p:nvGrpSpPr>
        <p:grpSpPr>
          <a:xfrm>
            <a:off x="2627712" y="3182593"/>
            <a:ext cx="365793" cy="329275"/>
            <a:chOff x="2619649" y="3352332"/>
            <a:chExt cx="365793" cy="329275"/>
          </a:xfrm>
        </p:grpSpPr>
        <p:sp>
          <p:nvSpPr>
            <p:cNvPr id="7017" name="Google Shape;7017;p51"/>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1"/>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1"/>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1"/>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1"/>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1"/>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1"/>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1"/>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1"/>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1"/>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51"/>
          <p:cNvGrpSpPr/>
          <p:nvPr/>
        </p:nvGrpSpPr>
        <p:grpSpPr>
          <a:xfrm>
            <a:off x="1304197" y="1345501"/>
            <a:ext cx="340624" cy="351944"/>
            <a:chOff x="1293760" y="1498228"/>
            <a:chExt cx="340624" cy="351944"/>
          </a:xfrm>
        </p:grpSpPr>
        <p:sp>
          <p:nvSpPr>
            <p:cNvPr id="7028" name="Google Shape;7028;p51"/>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1"/>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1"/>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1"/>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1"/>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1"/>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1"/>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1"/>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1"/>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1"/>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1"/>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1"/>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1"/>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1"/>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1"/>
          <p:cNvGrpSpPr/>
          <p:nvPr/>
        </p:nvGrpSpPr>
        <p:grpSpPr>
          <a:xfrm>
            <a:off x="857663" y="1782335"/>
            <a:ext cx="406713" cy="383745"/>
            <a:chOff x="849601" y="1952074"/>
            <a:chExt cx="406713" cy="383745"/>
          </a:xfrm>
        </p:grpSpPr>
        <p:sp>
          <p:nvSpPr>
            <p:cNvPr id="7043" name="Google Shape;7043;p51"/>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1"/>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1"/>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1"/>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1"/>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1"/>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1"/>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1"/>
          <p:cNvGrpSpPr/>
          <p:nvPr/>
        </p:nvGrpSpPr>
        <p:grpSpPr>
          <a:xfrm>
            <a:off x="2261934" y="2723626"/>
            <a:ext cx="203985" cy="355417"/>
            <a:chOff x="2253871" y="2893365"/>
            <a:chExt cx="203985" cy="355417"/>
          </a:xfrm>
        </p:grpSpPr>
        <p:sp>
          <p:nvSpPr>
            <p:cNvPr id="7051" name="Google Shape;7051;p51"/>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1"/>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1"/>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1"/>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1"/>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1"/>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1"/>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1"/>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1"/>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1"/>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1"/>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51"/>
          <p:cNvGrpSpPr/>
          <p:nvPr/>
        </p:nvGrpSpPr>
        <p:grpSpPr>
          <a:xfrm>
            <a:off x="2199603" y="2238861"/>
            <a:ext cx="308823" cy="342571"/>
            <a:chOff x="2191541" y="2408601"/>
            <a:chExt cx="308823" cy="342571"/>
          </a:xfrm>
        </p:grpSpPr>
        <p:sp>
          <p:nvSpPr>
            <p:cNvPr id="7063" name="Google Shape;7063;p51"/>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1"/>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1"/>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1"/>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1"/>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1"/>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1"/>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1"/>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1"/>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1"/>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1"/>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1"/>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1"/>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51"/>
          <p:cNvGrpSpPr/>
          <p:nvPr/>
        </p:nvGrpSpPr>
        <p:grpSpPr>
          <a:xfrm>
            <a:off x="855462" y="1333848"/>
            <a:ext cx="342496" cy="341553"/>
            <a:chOff x="847400" y="1503588"/>
            <a:chExt cx="342496" cy="341553"/>
          </a:xfrm>
        </p:grpSpPr>
        <p:sp>
          <p:nvSpPr>
            <p:cNvPr id="7077" name="Google Shape;7077;p51"/>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1"/>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1"/>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1"/>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1"/>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1"/>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1"/>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1"/>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1"/>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1"/>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1"/>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1"/>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1"/>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1"/>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1"/>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1"/>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1"/>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1"/>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1"/>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1"/>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51"/>
          <p:cNvGrpSpPr/>
          <p:nvPr/>
        </p:nvGrpSpPr>
        <p:grpSpPr>
          <a:xfrm>
            <a:off x="1338026" y="2729929"/>
            <a:ext cx="280495" cy="361077"/>
            <a:chOff x="1329963" y="2899669"/>
            <a:chExt cx="280495" cy="361077"/>
          </a:xfrm>
        </p:grpSpPr>
        <p:sp>
          <p:nvSpPr>
            <p:cNvPr id="7098" name="Google Shape;7098;p51"/>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1"/>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1"/>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1"/>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1"/>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51"/>
          <p:cNvGrpSpPr/>
          <p:nvPr/>
        </p:nvGrpSpPr>
        <p:grpSpPr>
          <a:xfrm>
            <a:off x="945492" y="3631169"/>
            <a:ext cx="195496" cy="343439"/>
            <a:chOff x="937429" y="3800908"/>
            <a:chExt cx="195496" cy="343439"/>
          </a:xfrm>
        </p:grpSpPr>
        <p:sp>
          <p:nvSpPr>
            <p:cNvPr id="7106" name="Google Shape;7106;p51"/>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1"/>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1"/>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1"/>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1"/>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1"/>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1"/>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1"/>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1"/>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1"/>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1"/>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1"/>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1"/>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51"/>
          <p:cNvGrpSpPr/>
          <p:nvPr/>
        </p:nvGrpSpPr>
        <p:grpSpPr>
          <a:xfrm>
            <a:off x="2695722" y="3640916"/>
            <a:ext cx="365164" cy="342511"/>
            <a:chOff x="2611459" y="3810655"/>
            <a:chExt cx="365164" cy="342511"/>
          </a:xfrm>
        </p:grpSpPr>
        <p:sp>
          <p:nvSpPr>
            <p:cNvPr id="7120" name="Google Shape;7120;p51"/>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1"/>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1"/>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1"/>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1"/>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1"/>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1"/>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1"/>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1"/>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1"/>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1"/>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51"/>
          <p:cNvGrpSpPr/>
          <p:nvPr/>
        </p:nvGrpSpPr>
        <p:grpSpPr>
          <a:xfrm>
            <a:off x="3960519" y="1354540"/>
            <a:ext cx="370195" cy="300154"/>
            <a:chOff x="3952456" y="1524280"/>
            <a:chExt cx="370195" cy="300154"/>
          </a:xfrm>
        </p:grpSpPr>
        <p:sp>
          <p:nvSpPr>
            <p:cNvPr id="7132" name="Google Shape;7132;p51"/>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1"/>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1"/>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1"/>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1"/>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1"/>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8" name="Google Shape;7138;p5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139" name="Google Shape;7139;p5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43" name="Shape 7143"/>
        <p:cNvGrpSpPr/>
        <p:nvPr/>
      </p:nvGrpSpPr>
      <p:grpSpPr>
        <a:xfrm>
          <a:off x="0" y="0"/>
          <a:ext cx="0" cy="0"/>
          <a:chOff x="0" y="0"/>
          <a:chExt cx="0" cy="0"/>
        </a:xfrm>
      </p:grpSpPr>
      <p:grpSp>
        <p:nvGrpSpPr>
          <p:cNvPr id="7144" name="Google Shape;7144;p52"/>
          <p:cNvGrpSpPr/>
          <p:nvPr/>
        </p:nvGrpSpPr>
        <p:grpSpPr>
          <a:xfrm>
            <a:off x="894207" y="1345785"/>
            <a:ext cx="257112" cy="362808"/>
            <a:chOff x="908482" y="1502585"/>
            <a:chExt cx="257112" cy="362808"/>
          </a:xfrm>
        </p:grpSpPr>
        <p:sp>
          <p:nvSpPr>
            <p:cNvPr id="7145" name="Google Shape;7145;p52"/>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2"/>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2"/>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2"/>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2"/>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2"/>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2"/>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2"/>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2"/>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2"/>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2"/>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2"/>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2"/>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2"/>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2"/>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2"/>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2"/>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2"/>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2"/>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2"/>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52"/>
          <p:cNvGrpSpPr/>
          <p:nvPr/>
        </p:nvGrpSpPr>
        <p:grpSpPr>
          <a:xfrm>
            <a:off x="1289262" y="1345916"/>
            <a:ext cx="362939" cy="362677"/>
            <a:chOff x="1303537" y="1502716"/>
            <a:chExt cx="362939" cy="362677"/>
          </a:xfrm>
        </p:grpSpPr>
        <p:sp>
          <p:nvSpPr>
            <p:cNvPr id="7166" name="Google Shape;7166;p52"/>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2"/>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2"/>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2"/>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2"/>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2"/>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2"/>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2"/>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2"/>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2"/>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2"/>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2"/>
          <p:cNvGrpSpPr/>
          <p:nvPr/>
        </p:nvGrpSpPr>
        <p:grpSpPr>
          <a:xfrm>
            <a:off x="1737626" y="1345916"/>
            <a:ext cx="362677" cy="362677"/>
            <a:chOff x="1751901" y="1502716"/>
            <a:chExt cx="362677" cy="362677"/>
          </a:xfrm>
        </p:grpSpPr>
        <p:sp>
          <p:nvSpPr>
            <p:cNvPr id="7178" name="Google Shape;7178;p52"/>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2"/>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2"/>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2"/>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2"/>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2"/>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2"/>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2"/>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2"/>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2"/>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2"/>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2"/>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2"/>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2"/>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2"/>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2"/>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2"/>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2"/>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2"/>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52"/>
          <p:cNvGrpSpPr/>
          <p:nvPr/>
        </p:nvGrpSpPr>
        <p:grpSpPr>
          <a:xfrm>
            <a:off x="3080903" y="1345916"/>
            <a:ext cx="334290" cy="362677"/>
            <a:chOff x="3095178" y="1502716"/>
            <a:chExt cx="334290" cy="362677"/>
          </a:xfrm>
        </p:grpSpPr>
        <p:sp>
          <p:nvSpPr>
            <p:cNvPr id="7198" name="Google Shape;7198;p52"/>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2"/>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2"/>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2"/>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2"/>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2"/>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2"/>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2"/>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2"/>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2"/>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2"/>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2"/>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2"/>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2"/>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2"/>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2"/>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2"/>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52"/>
          <p:cNvGrpSpPr/>
          <p:nvPr/>
        </p:nvGrpSpPr>
        <p:grpSpPr>
          <a:xfrm>
            <a:off x="3528006" y="1348805"/>
            <a:ext cx="366196" cy="357005"/>
            <a:chOff x="3542281" y="1505605"/>
            <a:chExt cx="366196" cy="357005"/>
          </a:xfrm>
        </p:grpSpPr>
        <p:sp>
          <p:nvSpPr>
            <p:cNvPr id="7216" name="Google Shape;7216;p52"/>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2"/>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2"/>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2"/>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2"/>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2"/>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2"/>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2"/>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2"/>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2"/>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2"/>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2"/>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2"/>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2"/>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2"/>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2"/>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2"/>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2"/>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2"/>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2"/>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2"/>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2"/>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2"/>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2"/>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2"/>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2"/>
          <p:cNvGrpSpPr/>
          <p:nvPr/>
        </p:nvGrpSpPr>
        <p:grpSpPr>
          <a:xfrm>
            <a:off x="1734107" y="3227997"/>
            <a:ext cx="364673" cy="340067"/>
            <a:chOff x="1748382" y="3384797"/>
            <a:chExt cx="364673" cy="340067"/>
          </a:xfrm>
        </p:grpSpPr>
        <p:sp>
          <p:nvSpPr>
            <p:cNvPr id="7242" name="Google Shape;7242;p52"/>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2"/>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2"/>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2"/>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2"/>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2"/>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2"/>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2"/>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2"/>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2"/>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2"/>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2"/>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2"/>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2"/>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2"/>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52"/>
          <p:cNvGrpSpPr/>
          <p:nvPr/>
        </p:nvGrpSpPr>
        <p:grpSpPr>
          <a:xfrm>
            <a:off x="2168368" y="3229520"/>
            <a:ext cx="382030" cy="320451"/>
            <a:chOff x="2182643" y="3386320"/>
            <a:chExt cx="382030" cy="320451"/>
          </a:xfrm>
        </p:grpSpPr>
        <p:sp>
          <p:nvSpPr>
            <p:cNvPr id="7258" name="Google Shape;7258;p52"/>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2"/>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2"/>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2"/>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2"/>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2"/>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2"/>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2"/>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2"/>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2"/>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2"/>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2"/>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2"/>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2"/>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2"/>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52"/>
          <p:cNvGrpSpPr/>
          <p:nvPr/>
        </p:nvGrpSpPr>
        <p:grpSpPr>
          <a:xfrm>
            <a:off x="3070111" y="3232540"/>
            <a:ext cx="353880" cy="330745"/>
            <a:chOff x="3084386" y="3389340"/>
            <a:chExt cx="353880" cy="330745"/>
          </a:xfrm>
        </p:grpSpPr>
        <p:sp>
          <p:nvSpPr>
            <p:cNvPr id="7274" name="Google Shape;7274;p52"/>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2"/>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2"/>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2"/>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2"/>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2"/>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2"/>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2"/>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2"/>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2"/>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2"/>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2"/>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52"/>
          <p:cNvGrpSpPr/>
          <p:nvPr/>
        </p:nvGrpSpPr>
        <p:grpSpPr>
          <a:xfrm>
            <a:off x="849224" y="1814106"/>
            <a:ext cx="347078" cy="364016"/>
            <a:chOff x="863499" y="1970906"/>
            <a:chExt cx="347078" cy="364016"/>
          </a:xfrm>
        </p:grpSpPr>
        <p:sp>
          <p:nvSpPr>
            <p:cNvPr id="7287" name="Google Shape;7287;p52"/>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2"/>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2"/>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2"/>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2"/>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2"/>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2"/>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2"/>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2"/>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2"/>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2"/>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2"/>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2"/>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2"/>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52"/>
          <p:cNvGrpSpPr/>
          <p:nvPr/>
        </p:nvGrpSpPr>
        <p:grpSpPr>
          <a:xfrm>
            <a:off x="1735604" y="1814106"/>
            <a:ext cx="364436" cy="364174"/>
            <a:chOff x="1749879" y="1970906"/>
            <a:chExt cx="364436" cy="364174"/>
          </a:xfrm>
        </p:grpSpPr>
        <p:sp>
          <p:nvSpPr>
            <p:cNvPr id="7302" name="Google Shape;7302;p52"/>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2"/>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2"/>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2"/>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2"/>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2"/>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2"/>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2"/>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2"/>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2"/>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2"/>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2"/>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2"/>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2"/>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2"/>
          <p:cNvGrpSpPr/>
          <p:nvPr/>
        </p:nvGrpSpPr>
        <p:grpSpPr>
          <a:xfrm>
            <a:off x="2172150" y="1819358"/>
            <a:ext cx="396106" cy="353985"/>
            <a:chOff x="2186425" y="1976158"/>
            <a:chExt cx="396106" cy="353985"/>
          </a:xfrm>
        </p:grpSpPr>
        <p:sp>
          <p:nvSpPr>
            <p:cNvPr id="7317" name="Google Shape;7317;p52"/>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2"/>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2"/>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2"/>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2"/>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2"/>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2"/>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2"/>
          <p:cNvGrpSpPr/>
          <p:nvPr/>
        </p:nvGrpSpPr>
        <p:grpSpPr>
          <a:xfrm>
            <a:off x="2644882" y="1860612"/>
            <a:ext cx="319190" cy="271240"/>
            <a:chOff x="2659157" y="2017412"/>
            <a:chExt cx="319190" cy="271240"/>
          </a:xfrm>
        </p:grpSpPr>
        <p:sp>
          <p:nvSpPr>
            <p:cNvPr id="7325" name="Google Shape;7325;p52"/>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2"/>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2"/>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2"/>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2"/>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2"/>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2"/>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2"/>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2"/>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2"/>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2"/>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2"/>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2"/>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2"/>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2"/>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2"/>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2"/>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2"/>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2"/>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2"/>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2"/>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2"/>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2"/>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2"/>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2"/>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2"/>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2"/>
          <p:cNvGrpSpPr/>
          <p:nvPr/>
        </p:nvGrpSpPr>
        <p:grpSpPr>
          <a:xfrm>
            <a:off x="3097500" y="1836716"/>
            <a:ext cx="318928" cy="319217"/>
            <a:chOff x="3111775" y="1993516"/>
            <a:chExt cx="318928" cy="319217"/>
          </a:xfrm>
        </p:grpSpPr>
        <p:sp>
          <p:nvSpPr>
            <p:cNvPr id="7352" name="Google Shape;7352;p52"/>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2"/>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2"/>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2"/>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2"/>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2"/>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2"/>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2"/>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2"/>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2"/>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2"/>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2"/>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2"/>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2"/>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2"/>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2"/>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2"/>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2"/>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2"/>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2"/>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2"/>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2"/>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2"/>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2"/>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2"/>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2"/>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2"/>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2"/>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2"/>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2"/>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52"/>
          <p:cNvGrpSpPr/>
          <p:nvPr/>
        </p:nvGrpSpPr>
        <p:grpSpPr>
          <a:xfrm>
            <a:off x="4009510" y="1813607"/>
            <a:ext cx="288807" cy="355377"/>
            <a:chOff x="4023785" y="1970407"/>
            <a:chExt cx="288807" cy="355377"/>
          </a:xfrm>
        </p:grpSpPr>
        <p:sp>
          <p:nvSpPr>
            <p:cNvPr id="7383" name="Google Shape;7383;p52"/>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2"/>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2"/>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2"/>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2"/>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2"/>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2"/>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2"/>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2"/>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2"/>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2"/>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2"/>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2"/>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2"/>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2"/>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2"/>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2"/>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2"/>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2"/>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2"/>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52"/>
          <p:cNvGrpSpPr/>
          <p:nvPr/>
        </p:nvGrpSpPr>
        <p:grpSpPr>
          <a:xfrm>
            <a:off x="3530265" y="3224163"/>
            <a:ext cx="320188" cy="319269"/>
            <a:chOff x="3544540" y="3380963"/>
            <a:chExt cx="320188" cy="319269"/>
          </a:xfrm>
        </p:grpSpPr>
        <p:sp>
          <p:nvSpPr>
            <p:cNvPr id="7404" name="Google Shape;7404;p52"/>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2"/>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2"/>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2"/>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2"/>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2"/>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2"/>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2"/>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2"/>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2"/>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2"/>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2"/>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2"/>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2"/>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2"/>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2"/>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52"/>
          <p:cNvGrpSpPr/>
          <p:nvPr/>
        </p:nvGrpSpPr>
        <p:grpSpPr>
          <a:xfrm>
            <a:off x="3930362" y="3198034"/>
            <a:ext cx="415696" cy="371605"/>
            <a:chOff x="3944637" y="3354834"/>
            <a:chExt cx="415696" cy="371605"/>
          </a:xfrm>
        </p:grpSpPr>
        <p:sp>
          <p:nvSpPr>
            <p:cNvPr id="7421" name="Google Shape;7421;p52"/>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2"/>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2"/>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2"/>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2"/>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2"/>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2"/>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2"/>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2"/>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2"/>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2"/>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2"/>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2"/>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2"/>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2"/>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2"/>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2"/>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2"/>
          <p:cNvGrpSpPr/>
          <p:nvPr/>
        </p:nvGrpSpPr>
        <p:grpSpPr>
          <a:xfrm>
            <a:off x="1300344" y="3664727"/>
            <a:ext cx="346317" cy="332136"/>
            <a:chOff x="1314619" y="3821527"/>
            <a:chExt cx="346317" cy="332136"/>
          </a:xfrm>
        </p:grpSpPr>
        <p:sp>
          <p:nvSpPr>
            <p:cNvPr id="7439" name="Google Shape;7439;p52"/>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2"/>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2"/>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2"/>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2"/>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2"/>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2"/>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2"/>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52"/>
          <p:cNvGrpSpPr/>
          <p:nvPr/>
        </p:nvGrpSpPr>
        <p:grpSpPr>
          <a:xfrm>
            <a:off x="1736864" y="3634134"/>
            <a:ext cx="386258" cy="380507"/>
            <a:chOff x="1751139" y="3790934"/>
            <a:chExt cx="386258" cy="380507"/>
          </a:xfrm>
        </p:grpSpPr>
        <p:sp>
          <p:nvSpPr>
            <p:cNvPr id="7448" name="Google Shape;7448;p52"/>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2"/>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2"/>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2"/>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2"/>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2"/>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2"/>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2"/>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2"/>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2"/>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2"/>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2"/>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2"/>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2"/>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2"/>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2"/>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52"/>
          <p:cNvGrpSpPr/>
          <p:nvPr/>
        </p:nvGrpSpPr>
        <p:grpSpPr>
          <a:xfrm>
            <a:off x="2175406" y="3664806"/>
            <a:ext cx="395607" cy="318928"/>
            <a:chOff x="2189681" y="3821606"/>
            <a:chExt cx="395607" cy="318928"/>
          </a:xfrm>
        </p:grpSpPr>
        <p:sp>
          <p:nvSpPr>
            <p:cNvPr id="7467" name="Google Shape;7467;p52"/>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2"/>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2"/>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2"/>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2"/>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2"/>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2"/>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2"/>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2"/>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2"/>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2"/>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2"/>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2"/>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2"/>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2"/>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2"/>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2"/>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2"/>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2"/>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2"/>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2"/>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2"/>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2"/>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2"/>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2"/>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2"/>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2"/>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2"/>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2"/>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2"/>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7" name="Google Shape;7497;p52"/>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8" name="Google Shape;7498;p52"/>
          <p:cNvGrpSpPr/>
          <p:nvPr/>
        </p:nvGrpSpPr>
        <p:grpSpPr>
          <a:xfrm>
            <a:off x="1263134" y="1804547"/>
            <a:ext cx="420475" cy="383055"/>
            <a:chOff x="1277409" y="1961347"/>
            <a:chExt cx="420475" cy="383055"/>
          </a:xfrm>
        </p:grpSpPr>
        <p:sp>
          <p:nvSpPr>
            <p:cNvPr id="7499" name="Google Shape;7499;p52"/>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2"/>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2"/>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2"/>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2"/>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2"/>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2"/>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2"/>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2"/>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2"/>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2"/>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2"/>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2"/>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2"/>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2"/>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2"/>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2"/>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2"/>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2"/>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2"/>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2"/>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2"/>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2"/>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2"/>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2"/>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2"/>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2"/>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52"/>
          <p:cNvGrpSpPr/>
          <p:nvPr/>
        </p:nvGrpSpPr>
        <p:grpSpPr>
          <a:xfrm>
            <a:off x="2200800" y="2276019"/>
            <a:ext cx="380008" cy="351648"/>
            <a:chOff x="2215075" y="2432819"/>
            <a:chExt cx="380008" cy="351648"/>
          </a:xfrm>
        </p:grpSpPr>
        <p:sp>
          <p:nvSpPr>
            <p:cNvPr id="7527" name="Google Shape;7527;p52"/>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2"/>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2"/>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2"/>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2"/>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2"/>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2"/>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2"/>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2"/>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2"/>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2"/>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2"/>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2"/>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2"/>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2"/>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2"/>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2"/>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2"/>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2"/>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2"/>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2"/>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2"/>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2"/>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2"/>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2"/>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2"/>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2"/>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2"/>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2"/>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2"/>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2"/>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52"/>
          <p:cNvGrpSpPr/>
          <p:nvPr/>
        </p:nvGrpSpPr>
        <p:grpSpPr>
          <a:xfrm>
            <a:off x="2647141" y="2265542"/>
            <a:ext cx="344059" cy="340671"/>
            <a:chOff x="2661416" y="2422342"/>
            <a:chExt cx="344059" cy="340671"/>
          </a:xfrm>
        </p:grpSpPr>
        <p:sp>
          <p:nvSpPr>
            <p:cNvPr id="7559" name="Google Shape;7559;p52"/>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2"/>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2"/>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2"/>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2"/>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2"/>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2"/>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2"/>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2"/>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2"/>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2"/>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2"/>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2"/>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52"/>
          <p:cNvGrpSpPr/>
          <p:nvPr/>
        </p:nvGrpSpPr>
        <p:grpSpPr>
          <a:xfrm>
            <a:off x="4052235" y="2265542"/>
            <a:ext cx="206876" cy="348470"/>
            <a:chOff x="4066510" y="2422342"/>
            <a:chExt cx="206876" cy="348470"/>
          </a:xfrm>
        </p:grpSpPr>
        <p:sp>
          <p:nvSpPr>
            <p:cNvPr id="7573" name="Google Shape;7573;p52"/>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2"/>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2"/>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2"/>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2"/>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2"/>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2"/>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2"/>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2"/>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2"/>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2"/>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2"/>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52"/>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52"/>
          <p:cNvGrpSpPr/>
          <p:nvPr/>
        </p:nvGrpSpPr>
        <p:grpSpPr>
          <a:xfrm>
            <a:off x="2603418" y="3660525"/>
            <a:ext cx="420475" cy="326491"/>
            <a:chOff x="2617693" y="3817325"/>
            <a:chExt cx="420475" cy="326491"/>
          </a:xfrm>
        </p:grpSpPr>
        <p:sp>
          <p:nvSpPr>
            <p:cNvPr id="7587" name="Google Shape;7587;p52"/>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2"/>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2"/>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2"/>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2"/>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2"/>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2"/>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2"/>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2"/>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2"/>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2"/>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2"/>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2"/>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2"/>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2"/>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2"/>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2"/>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52"/>
          <p:cNvGrpSpPr/>
          <p:nvPr/>
        </p:nvGrpSpPr>
        <p:grpSpPr>
          <a:xfrm>
            <a:off x="3531026" y="2266723"/>
            <a:ext cx="358134" cy="356637"/>
            <a:chOff x="3545301" y="2423523"/>
            <a:chExt cx="358134" cy="356637"/>
          </a:xfrm>
        </p:grpSpPr>
        <p:sp>
          <p:nvSpPr>
            <p:cNvPr id="7605" name="Google Shape;7605;p52"/>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2"/>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2"/>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2"/>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2"/>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2"/>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2"/>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2"/>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2"/>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52"/>
          <p:cNvGrpSpPr/>
          <p:nvPr/>
        </p:nvGrpSpPr>
        <p:grpSpPr>
          <a:xfrm>
            <a:off x="3517187" y="3667799"/>
            <a:ext cx="377251" cy="324232"/>
            <a:chOff x="3531462" y="3824599"/>
            <a:chExt cx="377251" cy="324232"/>
          </a:xfrm>
        </p:grpSpPr>
        <p:sp>
          <p:nvSpPr>
            <p:cNvPr id="7615" name="Google Shape;7615;p52"/>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2"/>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2"/>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2"/>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2"/>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2"/>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2"/>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2"/>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2"/>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2"/>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2"/>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52"/>
          <p:cNvGrpSpPr/>
          <p:nvPr/>
        </p:nvGrpSpPr>
        <p:grpSpPr>
          <a:xfrm>
            <a:off x="4016311" y="3648446"/>
            <a:ext cx="286523" cy="340566"/>
            <a:chOff x="4030586" y="3805246"/>
            <a:chExt cx="286523" cy="340566"/>
          </a:xfrm>
        </p:grpSpPr>
        <p:sp>
          <p:nvSpPr>
            <p:cNvPr id="7627" name="Google Shape;7627;p52"/>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2"/>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2"/>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2"/>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2"/>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2"/>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2"/>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2"/>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2"/>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2"/>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2"/>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2"/>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2"/>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52"/>
          <p:cNvGrpSpPr/>
          <p:nvPr/>
        </p:nvGrpSpPr>
        <p:grpSpPr>
          <a:xfrm>
            <a:off x="2166609" y="2731919"/>
            <a:ext cx="376752" cy="374468"/>
            <a:chOff x="2180884" y="2888719"/>
            <a:chExt cx="376752" cy="374468"/>
          </a:xfrm>
        </p:grpSpPr>
        <p:sp>
          <p:nvSpPr>
            <p:cNvPr id="7641" name="Google Shape;7641;p52"/>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2"/>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2"/>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2"/>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2"/>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2"/>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2"/>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2"/>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2"/>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2"/>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2"/>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2"/>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2"/>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2"/>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52"/>
          <p:cNvGrpSpPr/>
          <p:nvPr/>
        </p:nvGrpSpPr>
        <p:grpSpPr>
          <a:xfrm>
            <a:off x="3940157" y="2786199"/>
            <a:ext cx="378249" cy="265909"/>
            <a:chOff x="3954432" y="2942999"/>
            <a:chExt cx="378249" cy="265909"/>
          </a:xfrm>
        </p:grpSpPr>
        <p:sp>
          <p:nvSpPr>
            <p:cNvPr id="7656" name="Google Shape;7656;p52"/>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2"/>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2"/>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2"/>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2"/>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2"/>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2"/>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2"/>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2"/>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52"/>
          <p:cNvGrpSpPr/>
          <p:nvPr/>
        </p:nvGrpSpPr>
        <p:grpSpPr>
          <a:xfrm>
            <a:off x="1737862" y="4109808"/>
            <a:ext cx="378512" cy="374756"/>
            <a:chOff x="1752137" y="4266608"/>
            <a:chExt cx="378512" cy="374756"/>
          </a:xfrm>
        </p:grpSpPr>
        <p:sp>
          <p:nvSpPr>
            <p:cNvPr id="7666" name="Google Shape;7666;p52"/>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2"/>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2"/>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2"/>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2"/>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2"/>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2"/>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2"/>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2"/>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2"/>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2"/>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2"/>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2"/>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2"/>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2"/>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2"/>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2"/>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2"/>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2"/>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52"/>
          <p:cNvGrpSpPr/>
          <p:nvPr/>
        </p:nvGrpSpPr>
        <p:grpSpPr>
          <a:xfrm>
            <a:off x="3103513" y="3655746"/>
            <a:ext cx="341065" cy="341065"/>
            <a:chOff x="3117788" y="3812546"/>
            <a:chExt cx="341065" cy="341065"/>
          </a:xfrm>
        </p:grpSpPr>
        <p:sp>
          <p:nvSpPr>
            <p:cNvPr id="7688" name="Google Shape;7688;p52"/>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2"/>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2"/>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2"/>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2"/>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2"/>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52"/>
          <p:cNvGrpSpPr/>
          <p:nvPr/>
        </p:nvGrpSpPr>
        <p:grpSpPr>
          <a:xfrm>
            <a:off x="3980125" y="4143132"/>
            <a:ext cx="338281" cy="322657"/>
            <a:chOff x="3994400" y="4299932"/>
            <a:chExt cx="338281" cy="322657"/>
          </a:xfrm>
        </p:grpSpPr>
        <p:sp>
          <p:nvSpPr>
            <p:cNvPr id="7695" name="Google Shape;7695;p52"/>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2"/>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2"/>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2"/>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2"/>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2"/>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2"/>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2"/>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52"/>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2"/>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5" name="Google Shape;7705;p52"/>
          <p:cNvGrpSpPr/>
          <p:nvPr/>
        </p:nvGrpSpPr>
        <p:grpSpPr>
          <a:xfrm>
            <a:off x="3559151" y="1808828"/>
            <a:ext cx="302358" cy="374993"/>
            <a:chOff x="3573426" y="1965628"/>
            <a:chExt cx="302358" cy="374993"/>
          </a:xfrm>
        </p:grpSpPr>
        <p:sp>
          <p:nvSpPr>
            <p:cNvPr id="7706" name="Google Shape;7706;p52"/>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2"/>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2"/>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2"/>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2"/>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2"/>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2"/>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2"/>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2"/>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2"/>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2"/>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2"/>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2"/>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2"/>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2"/>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2"/>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2"/>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2"/>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2"/>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2"/>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2"/>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2"/>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2"/>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2"/>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2"/>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2"/>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2"/>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2"/>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2"/>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2"/>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2"/>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2"/>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2"/>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2"/>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2"/>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2"/>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2"/>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2"/>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2"/>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2"/>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2"/>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2"/>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2"/>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2"/>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2"/>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52"/>
          <p:cNvGrpSpPr/>
          <p:nvPr/>
        </p:nvGrpSpPr>
        <p:grpSpPr>
          <a:xfrm>
            <a:off x="3499357" y="2751772"/>
            <a:ext cx="355876" cy="331007"/>
            <a:chOff x="3513632" y="2908572"/>
            <a:chExt cx="355876" cy="331007"/>
          </a:xfrm>
        </p:grpSpPr>
        <p:sp>
          <p:nvSpPr>
            <p:cNvPr id="7754" name="Google Shape;7754;p52"/>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2"/>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2"/>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2"/>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52"/>
          <p:cNvGrpSpPr/>
          <p:nvPr/>
        </p:nvGrpSpPr>
        <p:grpSpPr>
          <a:xfrm>
            <a:off x="2679808" y="2731630"/>
            <a:ext cx="235762" cy="374756"/>
            <a:chOff x="2694083" y="2888430"/>
            <a:chExt cx="235762" cy="374756"/>
          </a:xfrm>
        </p:grpSpPr>
        <p:sp>
          <p:nvSpPr>
            <p:cNvPr id="7771" name="Google Shape;7771;p52"/>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2"/>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2"/>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2"/>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52"/>
          <p:cNvGrpSpPr/>
          <p:nvPr/>
        </p:nvGrpSpPr>
        <p:grpSpPr>
          <a:xfrm>
            <a:off x="857259" y="4143788"/>
            <a:ext cx="357661" cy="311155"/>
            <a:chOff x="871534" y="4300588"/>
            <a:chExt cx="357661" cy="311155"/>
          </a:xfrm>
        </p:grpSpPr>
        <p:sp>
          <p:nvSpPr>
            <p:cNvPr id="7781" name="Google Shape;7781;p52"/>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2"/>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2"/>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2"/>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2"/>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2"/>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2"/>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2"/>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2"/>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2"/>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52"/>
          <p:cNvGrpSpPr/>
          <p:nvPr/>
        </p:nvGrpSpPr>
        <p:grpSpPr>
          <a:xfrm>
            <a:off x="901744" y="3664806"/>
            <a:ext cx="250100" cy="336785"/>
            <a:chOff x="916019" y="3821606"/>
            <a:chExt cx="250100" cy="336785"/>
          </a:xfrm>
        </p:grpSpPr>
        <p:sp>
          <p:nvSpPr>
            <p:cNvPr id="7803" name="Google Shape;7803;p52"/>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2"/>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2"/>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2"/>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2"/>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2"/>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2"/>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2"/>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2"/>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2"/>
          <p:cNvGrpSpPr/>
          <p:nvPr/>
        </p:nvGrpSpPr>
        <p:grpSpPr>
          <a:xfrm>
            <a:off x="835411" y="2752770"/>
            <a:ext cx="374730" cy="332504"/>
            <a:chOff x="849686" y="2909570"/>
            <a:chExt cx="374730" cy="332504"/>
          </a:xfrm>
        </p:grpSpPr>
        <p:sp>
          <p:nvSpPr>
            <p:cNvPr id="7817" name="Google Shape;7817;p52"/>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2"/>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2"/>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2"/>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52"/>
          <p:cNvGrpSpPr/>
          <p:nvPr/>
        </p:nvGrpSpPr>
        <p:grpSpPr>
          <a:xfrm>
            <a:off x="1721292" y="2263441"/>
            <a:ext cx="417718" cy="372866"/>
            <a:chOff x="1735567" y="2420241"/>
            <a:chExt cx="417718" cy="372866"/>
          </a:xfrm>
        </p:grpSpPr>
        <p:sp>
          <p:nvSpPr>
            <p:cNvPr id="7829" name="Google Shape;7829;p52"/>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2"/>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2"/>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2"/>
          <p:cNvGrpSpPr/>
          <p:nvPr/>
        </p:nvGrpSpPr>
        <p:grpSpPr>
          <a:xfrm>
            <a:off x="3585043" y="4142790"/>
            <a:ext cx="251098" cy="309028"/>
            <a:chOff x="3599318" y="4299590"/>
            <a:chExt cx="251098" cy="309028"/>
          </a:xfrm>
        </p:grpSpPr>
        <p:sp>
          <p:nvSpPr>
            <p:cNvPr id="7842" name="Google Shape;7842;p52"/>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2"/>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2"/>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2"/>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52"/>
          <p:cNvGrpSpPr/>
          <p:nvPr/>
        </p:nvGrpSpPr>
        <p:grpSpPr>
          <a:xfrm>
            <a:off x="3091723" y="2276440"/>
            <a:ext cx="345818" cy="345056"/>
            <a:chOff x="3105998" y="2433240"/>
            <a:chExt cx="345818" cy="345056"/>
          </a:xfrm>
        </p:grpSpPr>
        <p:sp>
          <p:nvSpPr>
            <p:cNvPr id="7849" name="Google Shape;7849;p52"/>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2"/>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2"/>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2"/>
          <p:cNvGrpSpPr/>
          <p:nvPr/>
        </p:nvGrpSpPr>
        <p:grpSpPr>
          <a:xfrm>
            <a:off x="1723051" y="2743973"/>
            <a:ext cx="374730" cy="350361"/>
            <a:chOff x="1737326" y="2900773"/>
            <a:chExt cx="374730" cy="350361"/>
          </a:xfrm>
        </p:grpSpPr>
        <p:sp>
          <p:nvSpPr>
            <p:cNvPr id="7861" name="Google Shape;7861;p52"/>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2"/>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2"/>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2"/>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2"/>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2"/>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2"/>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2"/>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2"/>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52"/>
          <p:cNvGrpSpPr/>
          <p:nvPr/>
        </p:nvGrpSpPr>
        <p:grpSpPr>
          <a:xfrm>
            <a:off x="3986401" y="1422596"/>
            <a:ext cx="327226" cy="211603"/>
            <a:chOff x="4000676" y="1579396"/>
            <a:chExt cx="327226" cy="211603"/>
          </a:xfrm>
        </p:grpSpPr>
        <p:sp>
          <p:nvSpPr>
            <p:cNvPr id="7879" name="Google Shape;7879;p52"/>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2"/>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2"/>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2"/>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2"/>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2"/>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2"/>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2"/>
          <p:cNvGrpSpPr/>
          <p:nvPr/>
        </p:nvGrpSpPr>
        <p:grpSpPr>
          <a:xfrm>
            <a:off x="2621248" y="1358784"/>
            <a:ext cx="371054" cy="336469"/>
            <a:chOff x="2635523" y="1515584"/>
            <a:chExt cx="371054" cy="336469"/>
          </a:xfrm>
        </p:grpSpPr>
        <p:sp>
          <p:nvSpPr>
            <p:cNvPr id="7896" name="Google Shape;7896;p52"/>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2"/>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2"/>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52"/>
          <p:cNvGrpSpPr/>
          <p:nvPr/>
        </p:nvGrpSpPr>
        <p:grpSpPr>
          <a:xfrm>
            <a:off x="2217632" y="1363931"/>
            <a:ext cx="311627" cy="326569"/>
            <a:chOff x="2231907" y="1520731"/>
            <a:chExt cx="311627" cy="326569"/>
          </a:xfrm>
        </p:grpSpPr>
        <p:sp>
          <p:nvSpPr>
            <p:cNvPr id="7904" name="Google Shape;7904;p52"/>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2"/>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2"/>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2"/>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2"/>
          <p:cNvGrpSpPr/>
          <p:nvPr/>
        </p:nvGrpSpPr>
        <p:grpSpPr>
          <a:xfrm>
            <a:off x="1325974" y="4144733"/>
            <a:ext cx="311890" cy="304695"/>
            <a:chOff x="1340249" y="4301533"/>
            <a:chExt cx="311890" cy="304695"/>
          </a:xfrm>
        </p:grpSpPr>
        <p:sp>
          <p:nvSpPr>
            <p:cNvPr id="7915" name="Google Shape;7915;p52"/>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2"/>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2"/>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2"/>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2"/>
          <p:cNvGrpSpPr/>
          <p:nvPr/>
        </p:nvGrpSpPr>
        <p:grpSpPr>
          <a:xfrm>
            <a:off x="1316415" y="3220224"/>
            <a:ext cx="306874" cy="332268"/>
            <a:chOff x="1330690" y="3377024"/>
            <a:chExt cx="306874" cy="332268"/>
          </a:xfrm>
        </p:grpSpPr>
        <p:sp>
          <p:nvSpPr>
            <p:cNvPr id="7930" name="Google Shape;7930;p52"/>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2"/>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2"/>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52"/>
          <p:cNvGrpSpPr/>
          <p:nvPr/>
        </p:nvGrpSpPr>
        <p:grpSpPr>
          <a:xfrm>
            <a:off x="2636322" y="3224977"/>
            <a:ext cx="341511" cy="324994"/>
            <a:chOff x="2650597" y="3381777"/>
            <a:chExt cx="341511" cy="324994"/>
          </a:xfrm>
        </p:grpSpPr>
        <p:sp>
          <p:nvSpPr>
            <p:cNvPr id="7950" name="Google Shape;7950;p52"/>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2"/>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2"/>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2"/>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2"/>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2"/>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2"/>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2"/>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2"/>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2"/>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2"/>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52"/>
          <p:cNvGrpSpPr/>
          <p:nvPr/>
        </p:nvGrpSpPr>
        <p:grpSpPr>
          <a:xfrm>
            <a:off x="1281227" y="2280562"/>
            <a:ext cx="402645" cy="323917"/>
            <a:chOff x="1295502" y="2437362"/>
            <a:chExt cx="402645" cy="323917"/>
          </a:xfrm>
        </p:grpSpPr>
        <p:sp>
          <p:nvSpPr>
            <p:cNvPr id="7986" name="Google Shape;7986;p52"/>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2"/>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2"/>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2"/>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2"/>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2"/>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2"/>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2"/>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52"/>
          <p:cNvGrpSpPr/>
          <p:nvPr/>
        </p:nvGrpSpPr>
        <p:grpSpPr>
          <a:xfrm>
            <a:off x="868315" y="2281560"/>
            <a:ext cx="337310" cy="337047"/>
            <a:chOff x="882590" y="2438360"/>
            <a:chExt cx="337310" cy="337047"/>
          </a:xfrm>
        </p:grpSpPr>
        <p:sp>
          <p:nvSpPr>
            <p:cNvPr id="8003" name="Google Shape;8003;p52"/>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2"/>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2"/>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2"/>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2"/>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2"/>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2"/>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2"/>
          <p:cNvGrpSpPr/>
          <p:nvPr/>
        </p:nvGrpSpPr>
        <p:grpSpPr>
          <a:xfrm>
            <a:off x="856498" y="3201185"/>
            <a:ext cx="342824" cy="351228"/>
            <a:chOff x="870773" y="3357985"/>
            <a:chExt cx="342824" cy="351228"/>
          </a:xfrm>
        </p:grpSpPr>
        <p:sp>
          <p:nvSpPr>
            <p:cNvPr id="8028" name="Google Shape;8028;p52"/>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52"/>
          <p:cNvGrpSpPr/>
          <p:nvPr/>
        </p:nvGrpSpPr>
        <p:grpSpPr>
          <a:xfrm>
            <a:off x="2728809" y="4142790"/>
            <a:ext cx="159372" cy="308896"/>
            <a:chOff x="2743084" y="4299590"/>
            <a:chExt cx="159372" cy="308896"/>
          </a:xfrm>
        </p:grpSpPr>
        <p:sp>
          <p:nvSpPr>
            <p:cNvPr id="8037" name="Google Shape;8037;p52"/>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2"/>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2"/>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2"/>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2"/>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2"/>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52"/>
          <p:cNvGrpSpPr/>
          <p:nvPr/>
        </p:nvGrpSpPr>
        <p:grpSpPr>
          <a:xfrm>
            <a:off x="1279231" y="2782916"/>
            <a:ext cx="374730" cy="272211"/>
            <a:chOff x="1293506" y="2939716"/>
            <a:chExt cx="374730" cy="272211"/>
          </a:xfrm>
        </p:grpSpPr>
        <p:sp>
          <p:nvSpPr>
            <p:cNvPr id="8053" name="Google Shape;8053;p52"/>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2"/>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2"/>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2"/>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2"/>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2"/>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2"/>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2"/>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2"/>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2"/>
          <p:cNvGrpSpPr/>
          <p:nvPr/>
        </p:nvGrpSpPr>
        <p:grpSpPr>
          <a:xfrm>
            <a:off x="2185963" y="4132365"/>
            <a:ext cx="374756" cy="329300"/>
            <a:chOff x="2200238" y="4289165"/>
            <a:chExt cx="374756" cy="329300"/>
          </a:xfrm>
        </p:grpSpPr>
        <p:sp>
          <p:nvSpPr>
            <p:cNvPr id="8084" name="Google Shape;8084;p52"/>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2"/>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2"/>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2"/>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2"/>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2"/>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52"/>
          <p:cNvGrpSpPr/>
          <p:nvPr/>
        </p:nvGrpSpPr>
        <p:grpSpPr>
          <a:xfrm>
            <a:off x="3116092" y="4167685"/>
            <a:ext cx="297342" cy="258871"/>
            <a:chOff x="3130367" y="4324485"/>
            <a:chExt cx="297342" cy="258871"/>
          </a:xfrm>
        </p:grpSpPr>
        <p:sp>
          <p:nvSpPr>
            <p:cNvPr id="8107" name="Google Shape;8107;p52"/>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2"/>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2"/>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2"/>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2"/>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2"/>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2"/>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2"/>
          <p:cNvGrpSpPr/>
          <p:nvPr/>
        </p:nvGrpSpPr>
        <p:grpSpPr>
          <a:xfrm>
            <a:off x="3046477" y="2746809"/>
            <a:ext cx="390565" cy="359578"/>
            <a:chOff x="3060752" y="2903609"/>
            <a:chExt cx="390565" cy="359578"/>
          </a:xfrm>
        </p:grpSpPr>
        <p:sp>
          <p:nvSpPr>
            <p:cNvPr id="8131" name="Google Shape;8131;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2"/>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2"/>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2"/>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2"/>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2"/>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2"/>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2"/>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2"/>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2"/>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2"/>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2"/>
          <p:cNvGrpSpPr/>
          <p:nvPr/>
        </p:nvGrpSpPr>
        <p:grpSpPr>
          <a:xfrm>
            <a:off x="6216451" y="3658649"/>
            <a:ext cx="364673" cy="339804"/>
            <a:chOff x="6221064" y="3811049"/>
            <a:chExt cx="364673" cy="339804"/>
          </a:xfrm>
        </p:grpSpPr>
        <p:sp>
          <p:nvSpPr>
            <p:cNvPr id="8166" name="Google Shape;8166;p52"/>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2"/>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2"/>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2"/>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2"/>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2"/>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2"/>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52"/>
          <p:cNvGrpSpPr/>
          <p:nvPr/>
        </p:nvGrpSpPr>
        <p:grpSpPr>
          <a:xfrm>
            <a:off x="5761812" y="4122795"/>
            <a:ext cx="358160" cy="356926"/>
            <a:chOff x="5766424" y="4275195"/>
            <a:chExt cx="358160" cy="356926"/>
          </a:xfrm>
        </p:grpSpPr>
        <p:sp>
          <p:nvSpPr>
            <p:cNvPr id="8182" name="Google Shape;8182;p52"/>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2"/>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2"/>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52"/>
          <p:cNvGrpSpPr/>
          <p:nvPr/>
        </p:nvGrpSpPr>
        <p:grpSpPr>
          <a:xfrm>
            <a:off x="4880448" y="1366388"/>
            <a:ext cx="385786" cy="342588"/>
            <a:chOff x="4885060" y="1518788"/>
            <a:chExt cx="385786" cy="342588"/>
          </a:xfrm>
        </p:grpSpPr>
        <p:sp>
          <p:nvSpPr>
            <p:cNvPr id="8192" name="Google Shape;8192;p52"/>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2"/>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2"/>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2"/>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2"/>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2"/>
          <p:cNvGrpSpPr/>
          <p:nvPr/>
        </p:nvGrpSpPr>
        <p:grpSpPr>
          <a:xfrm>
            <a:off x="5389865" y="1362133"/>
            <a:ext cx="249076" cy="351096"/>
            <a:chOff x="5394478" y="1514533"/>
            <a:chExt cx="249076" cy="351096"/>
          </a:xfrm>
        </p:grpSpPr>
        <p:sp>
          <p:nvSpPr>
            <p:cNvPr id="8212" name="Google Shape;8212;p52"/>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2"/>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2"/>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2"/>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2"/>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2"/>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2"/>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2"/>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2"/>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2"/>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2"/>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2"/>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2"/>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2"/>
          <p:cNvGrpSpPr/>
          <p:nvPr/>
        </p:nvGrpSpPr>
        <p:grpSpPr>
          <a:xfrm>
            <a:off x="5777647" y="1359612"/>
            <a:ext cx="356138" cy="356138"/>
            <a:chOff x="5782259" y="1512012"/>
            <a:chExt cx="356138" cy="356138"/>
          </a:xfrm>
        </p:grpSpPr>
        <p:sp>
          <p:nvSpPr>
            <p:cNvPr id="8233" name="Google Shape;8233;p52"/>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2"/>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2"/>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52"/>
          <p:cNvGrpSpPr/>
          <p:nvPr/>
        </p:nvGrpSpPr>
        <p:grpSpPr>
          <a:xfrm>
            <a:off x="6224986" y="1365652"/>
            <a:ext cx="343560" cy="343822"/>
            <a:chOff x="6229598" y="1518052"/>
            <a:chExt cx="343560" cy="343822"/>
          </a:xfrm>
        </p:grpSpPr>
        <p:sp>
          <p:nvSpPr>
            <p:cNvPr id="8245" name="Google Shape;8245;p52"/>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2"/>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2"/>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2"/>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2"/>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2"/>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2"/>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2"/>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2"/>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2"/>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2"/>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2"/>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2"/>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2"/>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2"/>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2"/>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2"/>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2"/>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2"/>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52"/>
          <p:cNvGrpSpPr/>
          <p:nvPr/>
        </p:nvGrpSpPr>
        <p:grpSpPr>
          <a:xfrm>
            <a:off x="6665287" y="1353074"/>
            <a:ext cx="345083" cy="369216"/>
            <a:chOff x="6669900" y="1505474"/>
            <a:chExt cx="345083" cy="369216"/>
          </a:xfrm>
        </p:grpSpPr>
        <p:sp>
          <p:nvSpPr>
            <p:cNvPr id="8265" name="Google Shape;8265;p52"/>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2"/>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2"/>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2"/>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2"/>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2"/>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2"/>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2"/>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2"/>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2"/>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2"/>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2"/>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2"/>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2"/>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2"/>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2"/>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2"/>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2"/>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2"/>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2"/>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2"/>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2"/>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52"/>
          <p:cNvGrpSpPr/>
          <p:nvPr/>
        </p:nvGrpSpPr>
        <p:grpSpPr>
          <a:xfrm>
            <a:off x="7112390" y="1365600"/>
            <a:ext cx="333003" cy="344085"/>
            <a:chOff x="7117003" y="1518000"/>
            <a:chExt cx="333003" cy="344085"/>
          </a:xfrm>
        </p:grpSpPr>
        <p:sp>
          <p:nvSpPr>
            <p:cNvPr id="8288" name="Google Shape;8288;p52"/>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2"/>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2"/>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2"/>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2"/>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2"/>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2"/>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2"/>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2"/>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2"/>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2"/>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2"/>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2"/>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2"/>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2"/>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2"/>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2"/>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2"/>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2"/>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2"/>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2"/>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2"/>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2"/>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2"/>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2"/>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2"/>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2"/>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2"/>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2"/>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2"/>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2"/>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2"/>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2"/>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2"/>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2"/>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2"/>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2"/>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2"/>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52"/>
          <p:cNvGrpSpPr/>
          <p:nvPr/>
        </p:nvGrpSpPr>
        <p:grpSpPr>
          <a:xfrm>
            <a:off x="7551431" y="1347559"/>
            <a:ext cx="337283" cy="380192"/>
            <a:chOff x="7556043" y="1499959"/>
            <a:chExt cx="337283" cy="380192"/>
          </a:xfrm>
        </p:grpSpPr>
        <p:sp>
          <p:nvSpPr>
            <p:cNvPr id="8327" name="Google Shape;8327;p52"/>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2"/>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2"/>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2"/>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2"/>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2"/>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2"/>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2"/>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2"/>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2"/>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2"/>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2"/>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2"/>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2"/>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52"/>
          <p:cNvGrpSpPr/>
          <p:nvPr/>
        </p:nvGrpSpPr>
        <p:grpSpPr>
          <a:xfrm>
            <a:off x="4859833" y="3187807"/>
            <a:ext cx="395607" cy="387414"/>
            <a:chOff x="4864446" y="3340207"/>
            <a:chExt cx="395607" cy="387414"/>
          </a:xfrm>
        </p:grpSpPr>
        <p:sp>
          <p:nvSpPr>
            <p:cNvPr id="8342" name="Google Shape;8342;p52"/>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2"/>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2"/>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2"/>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2"/>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2"/>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2"/>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2"/>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2"/>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2"/>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2"/>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2"/>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2"/>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2"/>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2"/>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2"/>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2"/>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2"/>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2"/>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2"/>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2"/>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2"/>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2"/>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2"/>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2"/>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2"/>
          <p:cNvGrpSpPr/>
          <p:nvPr/>
        </p:nvGrpSpPr>
        <p:grpSpPr>
          <a:xfrm>
            <a:off x="5298375" y="3237439"/>
            <a:ext cx="394609" cy="286523"/>
            <a:chOff x="5302988" y="3389839"/>
            <a:chExt cx="394609" cy="286523"/>
          </a:xfrm>
        </p:grpSpPr>
        <p:sp>
          <p:nvSpPr>
            <p:cNvPr id="8368" name="Google Shape;8368;p52"/>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2"/>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2"/>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2"/>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2"/>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2"/>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2"/>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2"/>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2"/>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2"/>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2"/>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2"/>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2"/>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2"/>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2"/>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2"/>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2"/>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2"/>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2"/>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2"/>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2"/>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2"/>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2"/>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2"/>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2"/>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2"/>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2"/>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2"/>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2"/>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2"/>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2"/>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2"/>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2"/>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1" name="Google Shape;8401;p52"/>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2" name="Google Shape;8402;p52"/>
          <p:cNvGrpSpPr/>
          <p:nvPr/>
        </p:nvGrpSpPr>
        <p:grpSpPr>
          <a:xfrm>
            <a:off x="5736419" y="3233657"/>
            <a:ext cx="394609" cy="294585"/>
            <a:chOff x="5741031" y="3386057"/>
            <a:chExt cx="394609" cy="294585"/>
          </a:xfrm>
        </p:grpSpPr>
        <p:sp>
          <p:nvSpPr>
            <p:cNvPr id="8403" name="Google Shape;8403;p52"/>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2"/>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2"/>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2"/>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2"/>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2"/>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2"/>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2"/>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2"/>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2"/>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2"/>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2"/>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2"/>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2"/>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2"/>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2"/>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2"/>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2"/>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2"/>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2"/>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2"/>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2"/>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2"/>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2"/>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2"/>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2"/>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2"/>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2"/>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2"/>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3" name="Google Shape;8433;p52"/>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4" name="Google Shape;8434;p52"/>
          <p:cNvGrpSpPr/>
          <p:nvPr/>
        </p:nvGrpSpPr>
        <p:grpSpPr>
          <a:xfrm>
            <a:off x="6174462" y="3216326"/>
            <a:ext cx="394609" cy="328749"/>
            <a:chOff x="6179074" y="3368726"/>
            <a:chExt cx="394609" cy="328749"/>
          </a:xfrm>
        </p:grpSpPr>
        <p:sp>
          <p:nvSpPr>
            <p:cNvPr id="8435" name="Google Shape;8435;p52"/>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2"/>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2"/>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2"/>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2"/>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2"/>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2"/>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2"/>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2"/>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2"/>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2"/>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2"/>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2"/>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2"/>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2"/>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2"/>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2"/>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2"/>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2"/>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2"/>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2"/>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2"/>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2"/>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2"/>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2"/>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2"/>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2"/>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2"/>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2"/>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2"/>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2"/>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2"/>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2"/>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2"/>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2"/>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2"/>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2"/>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2"/>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2"/>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2"/>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2"/>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2"/>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2"/>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2"/>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2"/>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2"/>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2"/>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2"/>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2"/>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2"/>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2"/>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2"/>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2"/>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2"/>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2"/>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2"/>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2"/>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2"/>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2"/>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2"/>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2"/>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2"/>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2"/>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2"/>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2"/>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2"/>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2"/>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2"/>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2"/>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2"/>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2"/>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2"/>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2"/>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2"/>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2"/>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2"/>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2"/>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2"/>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2"/>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2"/>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2"/>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2"/>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2"/>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2"/>
          <p:cNvGrpSpPr/>
          <p:nvPr/>
        </p:nvGrpSpPr>
        <p:grpSpPr>
          <a:xfrm>
            <a:off x="7050311" y="3215328"/>
            <a:ext cx="394583" cy="331007"/>
            <a:chOff x="7054924" y="3367728"/>
            <a:chExt cx="394583" cy="331007"/>
          </a:xfrm>
        </p:grpSpPr>
        <p:sp>
          <p:nvSpPr>
            <p:cNvPr id="8519" name="Google Shape;8519;p52"/>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2"/>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2"/>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2"/>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2"/>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2"/>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2"/>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2"/>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2"/>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2"/>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2"/>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2"/>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2"/>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2"/>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2"/>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2"/>
          <p:cNvGrpSpPr/>
          <p:nvPr/>
        </p:nvGrpSpPr>
        <p:grpSpPr>
          <a:xfrm>
            <a:off x="7488354" y="3209025"/>
            <a:ext cx="394583" cy="343586"/>
            <a:chOff x="7492967" y="3361425"/>
            <a:chExt cx="394583" cy="343586"/>
          </a:xfrm>
        </p:grpSpPr>
        <p:sp>
          <p:nvSpPr>
            <p:cNvPr id="8535" name="Google Shape;8535;p52"/>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2"/>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2"/>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2"/>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2"/>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2"/>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2"/>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2"/>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2"/>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2"/>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2"/>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2"/>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2"/>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2"/>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2"/>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2"/>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2"/>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2"/>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2"/>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2"/>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2"/>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2"/>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2"/>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52"/>
          <p:cNvGrpSpPr/>
          <p:nvPr/>
        </p:nvGrpSpPr>
        <p:grpSpPr>
          <a:xfrm>
            <a:off x="7930914" y="3200754"/>
            <a:ext cx="385287" cy="360156"/>
            <a:chOff x="7935527" y="3353154"/>
            <a:chExt cx="385287" cy="360156"/>
          </a:xfrm>
        </p:grpSpPr>
        <p:sp>
          <p:nvSpPr>
            <p:cNvPr id="8559" name="Google Shape;8559;p52"/>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2"/>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2"/>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2"/>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2"/>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2"/>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2"/>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2"/>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2"/>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2"/>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2"/>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2"/>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52"/>
          <p:cNvGrpSpPr/>
          <p:nvPr/>
        </p:nvGrpSpPr>
        <p:grpSpPr>
          <a:xfrm>
            <a:off x="5315208" y="1833842"/>
            <a:ext cx="348103" cy="348103"/>
            <a:chOff x="5319821" y="1986242"/>
            <a:chExt cx="348103" cy="348103"/>
          </a:xfrm>
        </p:grpSpPr>
        <p:sp>
          <p:nvSpPr>
            <p:cNvPr id="8572" name="Google Shape;8572;p52"/>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2"/>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2"/>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2"/>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2"/>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2"/>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2"/>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2"/>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2"/>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2"/>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2"/>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2"/>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2"/>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2"/>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2"/>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2"/>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2"/>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2"/>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2"/>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2"/>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2"/>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2"/>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2"/>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2"/>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2"/>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2"/>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2"/>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2"/>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2"/>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2"/>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2"/>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2"/>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2"/>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2"/>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2"/>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2"/>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2"/>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52"/>
          <p:cNvGrpSpPr/>
          <p:nvPr/>
        </p:nvGrpSpPr>
        <p:grpSpPr>
          <a:xfrm>
            <a:off x="5761313" y="1824283"/>
            <a:ext cx="348339" cy="348103"/>
            <a:chOff x="5765926" y="1976683"/>
            <a:chExt cx="348339" cy="348103"/>
          </a:xfrm>
        </p:grpSpPr>
        <p:sp>
          <p:nvSpPr>
            <p:cNvPr id="8610" name="Google Shape;8610;p52"/>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2"/>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2"/>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2"/>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2"/>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2"/>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2"/>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2"/>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2"/>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2"/>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2"/>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2"/>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2"/>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2"/>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2"/>
          <p:cNvGrpSpPr/>
          <p:nvPr/>
        </p:nvGrpSpPr>
        <p:grpSpPr>
          <a:xfrm>
            <a:off x="6186778" y="1829089"/>
            <a:ext cx="389068" cy="347787"/>
            <a:chOff x="6191390" y="1981489"/>
            <a:chExt cx="389068" cy="347787"/>
          </a:xfrm>
        </p:grpSpPr>
        <p:sp>
          <p:nvSpPr>
            <p:cNvPr id="8625" name="Google Shape;8625;p52"/>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2"/>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2"/>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2"/>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2"/>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2"/>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2"/>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2"/>
          <p:cNvGrpSpPr/>
          <p:nvPr/>
        </p:nvGrpSpPr>
        <p:grpSpPr>
          <a:xfrm>
            <a:off x="6653234" y="1855191"/>
            <a:ext cx="348103" cy="295714"/>
            <a:chOff x="6657846" y="2007591"/>
            <a:chExt cx="348103" cy="295714"/>
          </a:xfrm>
        </p:grpSpPr>
        <p:sp>
          <p:nvSpPr>
            <p:cNvPr id="8633" name="Google Shape;8633;p52"/>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2"/>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2"/>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2"/>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2"/>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2"/>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2"/>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2"/>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2"/>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2"/>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2"/>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2"/>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2"/>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2"/>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2"/>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2"/>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2"/>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2"/>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2"/>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2"/>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2"/>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2"/>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2"/>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2"/>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2"/>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2"/>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2"/>
          <p:cNvGrpSpPr/>
          <p:nvPr/>
        </p:nvGrpSpPr>
        <p:grpSpPr>
          <a:xfrm>
            <a:off x="7099575" y="1819504"/>
            <a:ext cx="347341" cy="348103"/>
            <a:chOff x="7104188" y="1971904"/>
            <a:chExt cx="347341" cy="348103"/>
          </a:xfrm>
        </p:grpSpPr>
        <p:sp>
          <p:nvSpPr>
            <p:cNvPr id="8660" name="Google Shape;8660;p52"/>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2"/>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2"/>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2"/>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2"/>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2"/>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2"/>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2"/>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2"/>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2"/>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2"/>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2"/>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2"/>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2"/>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2"/>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2"/>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2"/>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2"/>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2"/>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2"/>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2"/>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2"/>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2"/>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2"/>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2"/>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2"/>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2"/>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2"/>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2"/>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2"/>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52"/>
          <p:cNvGrpSpPr/>
          <p:nvPr/>
        </p:nvGrpSpPr>
        <p:grpSpPr>
          <a:xfrm>
            <a:off x="7546652" y="1819504"/>
            <a:ext cx="344321" cy="348155"/>
            <a:chOff x="7551264" y="1971904"/>
            <a:chExt cx="344321" cy="348155"/>
          </a:xfrm>
        </p:grpSpPr>
        <p:sp>
          <p:nvSpPr>
            <p:cNvPr id="8691" name="Google Shape;8691;p52"/>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2"/>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2"/>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2"/>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2"/>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2"/>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2"/>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2"/>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2"/>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2"/>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2"/>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2"/>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2"/>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2"/>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2"/>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2"/>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2"/>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2"/>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2"/>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52"/>
          <p:cNvGrpSpPr/>
          <p:nvPr/>
        </p:nvGrpSpPr>
        <p:grpSpPr>
          <a:xfrm>
            <a:off x="7988214" y="1365390"/>
            <a:ext cx="317431" cy="344584"/>
            <a:chOff x="7992826" y="1517790"/>
            <a:chExt cx="317431" cy="344584"/>
          </a:xfrm>
        </p:grpSpPr>
        <p:sp>
          <p:nvSpPr>
            <p:cNvPr id="8711" name="Google Shape;8711;p52"/>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2"/>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2"/>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2"/>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2"/>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2"/>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2"/>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2"/>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2"/>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2"/>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2"/>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2"/>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2"/>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2"/>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2"/>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2"/>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2"/>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52"/>
          <p:cNvGrpSpPr/>
          <p:nvPr/>
        </p:nvGrpSpPr>
        <p:grpSpPr>
          <a:xfrm>
            <a:off x="7987452" y="1819504"/>
            <a:ext cx="351621" cy="348103"/>
            <a:chOff x="7992065" y="1971904"/>
            <a:chExt cx="351621" cy="348103"/>
          </a:xfrm>
        </p:grpSpPr>
        <p:sp>
          <p:nvSpPr>
            <p:cNvPr id="8729" name="Google Shape;8729;p52"/>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2"/>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2"/>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2"/>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2"/>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2"/>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2"/>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2"/>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2"/>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2"/>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2"/>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2"/>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2"/>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2"/>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2"/>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52"/>
          <p:cNvGrpSpPr/>
          <p:nvPr/>
        </p:nvGrpSpPr>
        <p:grpSpPr>
          <a:xfrm>
            <a:off x="4906576" y="3641055"/>
            <a:ext cx="296580" cy="364935"/>
            <a:chOff x="4911189" y="3793455"/>
            <a:chExt cx="296580" cy="364935"/>
          </a:xfrm>
        </p:grpSpPr>
        <p:sp>
          <p:nvSpPr>
            <p:cNvPr id="8745" name="Google Shape;8745;p52"/>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2"/>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2"/>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2"/>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2"/>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2"/>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2"/>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2"/>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2"/>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2"/>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2"/>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2"/>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2"/>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2"/>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2"/>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2"/>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2"/>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2"/>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2"/>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2"/>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2"/>
          <p:cNvGrpSpPr/>
          <p:nvPr/>
        </p:nvGrpSpPr>
        <p:grpSpPr>
          <a:xfrm>
            <a:off x="5336820" y="3640871"/>
            <a:ext cx="330272" cy="329117"/>
            <a:chOff x="5341433" y="3793271"/>
            <a:chExt cx="330272" cy="329117"/>
          </a:xfrm>
        </p:grpSpPr>
        <p:sp>
          <p:nvSpPr>
            <p:cNvPr id="8766" name="Google Shape;8766;p52"/>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2"/>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2"/>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2"/>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2"/>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2"/>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2"/>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2"/>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2"/>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2"/>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2"/>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2"/>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2"/>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2"/>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2"/>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2"/>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52"/>
          <p:cNvGrpSpPr/>
          <p:nvPr/>
        </p:nvGrpSpPr>
        <p:grpSpPr>
          <a:xfrm>
            <a:off x="5739438" y="3613850"/>
            <a:ext cx="428511" cy="383186"/>
            <a:chOff x="5744051" y="3766250"/>
            <a:chExt cx="428511" cy="383186"/>
          </a:xfrm>
        </p:grpSpPr>
        <p:sp>
          <p:nvSpPr>
            <p:cNvPr id="8783" name="Google Shape;8783;p52"/>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2"/>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2"/>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2"/>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2"/>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2"/>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2"/>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2"/>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2"/>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2"/>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2"/>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2"/>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2"/>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2"/>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2"/>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2"/>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2"/>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52"/>
          <p:cNvGrpSpPr/>
          <p:nvPr/>
        </p:nvGrpSpPr>
        <p:grpSpPr>
          <a:xfrm>
            <a:off x="6674084" y="3640924"/>
            <a:ext cx="342824" cy="328985"/>
            <a:chOff x="6678697" y="3793324"/>
            <a:chExt cx="342824" cy="328985"/>
          </a:xfrm>
        </p:grpSpPr>
        <p:sp>
          <p:nvSpPr>
            <p:cNvPr id="8801" name="Google Shape;8801;p52"/>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2"/>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2"/>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2"/>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2"/>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2"/>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2"/>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2"/>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52"/>
          <p:cNvGrpSpPr/>
          <p:nvPr/>
        </p:nvGrpSpPr>
        <p:grpSpPr>
          <a:xfrm>
            <a:off x="7097291" y="3609622"/>
            <a:ext cx="398627" cy="392088"/>
            <a:chOff x="7101903" y="3762022"/>
            <a:chExt cx="398627" cy="392088"/>
          </a:xfrm>
        </p:grpSpPr>
        <p:sp>
          <p:nvSpPr>
            <p:cNvPr id="8810" name="Google Shape;8810;p52"/>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2"/>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2"/>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2"/>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2"/>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2"/>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2"/>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2"/>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2"/>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2"/>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2"/>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2"/>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2"/>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2"/>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2"/>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2"/>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52"/>
          <p:cNvGrpSpPr/>
          <p:nvPr/>
        </p:nvGrpSpPr>
        <p:grpSpPr>
          <a:xfrm>
            <a:off x="7536857" y="3641055"/>
            <a:ext cx="407897" cy="328985"/>
            <a:chOff x="7541469" y="3793455"/>
            <a:chExt cx="407897" cy="328985"/>
          </a:xfrm>
        </p:grpSpPr>
        <p:sp>
          <p:nvSpPr>
            <p:cNvPr id="8829" name="Google Shape;8829;p52"/>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2"/>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2"/>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2"/>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2"/>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2"/>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2"/>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2"/>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2"/>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2"/>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2"/>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2"/>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2"/>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2"/>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2"/>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2"/>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2"/>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2"/>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2"/>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2"/>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2"/>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2"/>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2"/>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2"/>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2"/>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2"/>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2"/>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2"/>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2"/>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2"/>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52"/>
          <p:cNvGrpSpPr/>
          <p:nvPr/>
        </p:nvGrpSpPr>
        <p:grpSpPr>
          <a:xfrm>
            <a:off x="5305676" y="2803912"/>
            <a:ext cx="432292" cy="264412"/>
            <a:chOff x="5310288" y="2956312"/>
            <a:chExt cx="432292" cy="264412"/>
          </a:xfrm>
        </p:grpSpPr>
        <p:sp>
          <p:nvSpPr>
            <p:cNvPr id="8860" name="Google Shape;8860;p52"/>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2"/>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2"/>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2"/>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2"/>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2"/>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2"/>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2"/>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2"/>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2"/>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2"/>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2"/>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2"/>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2"/>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2"/>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2"/>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2"/>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2"/>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2"/>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2"/>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2"/>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2"/>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2"/>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2"/>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2"/>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2"/>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2"/>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2"/>
          <p:cNvGrpSpPr/>
          <p:nvPr/>
        </p:nvGrpSpPr>
        <p:grpSpPr>
          <a:xfrm>
            <a:off x="4874434" y="2279920"/>
            <a:ext cx="398075" cy="340303"/>
            <a:chOff x="4879047" y="2432320"/>
            <a:chExt cx="398075" cy="340303"/>
          </a:xfrm>
        </p:grpSpPr>
        <p:sp>
          <p:nvSpPr>
            <p:cNvPr id="8888" name="Google Shape;8888;p52"/>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2"/>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2"/>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2"/>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2"/>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2"/>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2"/>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2"/>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2"/>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2"/>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2"/>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2"/>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2"/>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2"/>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2"/>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2"/>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2"/>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2"/>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2"/>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2"/>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2"/>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2"/>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2"/>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2"/>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2"/>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2"/>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52"/>
          <p:cNvGrpSpPr/>
          <p:nvPr/>
        </p:nvGrpSpPr>
        <p:grpSpPr>
          <a:xfrm>
            <a:off x="5384088" y="2241423"/>
            <a:ext cx="280982" cy="395896"/>
            <a:chOff x="5388701" y="2393823"/>
            <a:chExt cx="280982" cy="395896"/>
          </a:xfrm>
        </p:grpSpPr>
        <p:sp>
          <p:nvSpPr>
            <p:cNvPr id="8915" name="Google Shape;8915;p52"/>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2"/>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2"/>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2"/>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2"/>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2"/>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2"/>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2"/>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2"/>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2"/>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2"/>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2"/>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2"/>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2"/>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2"/>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2"/>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2"/>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2"/>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2"/>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2"/>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2"/>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2"/>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2"/>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2"/>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2"/>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2"/>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2"/>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2"/>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2"/>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2"/>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52"/>
          <p:cNvGrpSpPr/>
          <p:nvPr/>
        </p:nvGrpSpPr>
        <p:grpSpPr>
          <a:xfrm>
            <a:off x="5738677" y="2286722"/>
            <a:ext cx="444871" cy="316407"/>
            <a:chOff x="5743289" y="2439122"/>
            <a:chExt cx="444871" cy="316407"/>
          </a:xfrm>
        </p:grpSpPr>
        <p:sp>
          <p:nvSpPr>
            <p:cNvPr id="8946" name="Google Shape;8946;p52"/>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2"/>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2"/>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2"/>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2"/>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2"/>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2"/>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2"/>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2"/>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2"/>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2"/>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2"/>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2"/>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2"/>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2"/>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2"/>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2"/>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2"/>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2"/>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2"/>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2"/>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2"/>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2"/>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2"/>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2"/>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2"/>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2"/>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2"/>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2"/>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52"/>
          <p:cNvGrpSpPr/>
          <p:nvPr/>
        </p:nvGrpSpPr>
        <p:grpSpPr>
          <a:xfrm>
            <a:off x="6225747" y="2280183"/>
            <a:ext cx="351359" cy="363412"/>
            <a:chOff x="6230360" y="2432583"/>
            <a:chExt cx="351359" cy="363412"/>
          </a:xfrm>
        </p:grpSpPr>
        <p:sp>
          <p:nvSpPr>
            <p:cNvPr id="8976" name="Google Shape;8976;p52"/>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2"/>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2"/>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2"/>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2"/>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2"/>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2"/>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2"/>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2"/>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2"/>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2"/>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2"/>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2"/>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2"/>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2"/>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2"/>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2"/>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2"/>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2"/>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2"/>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2"/>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52"/>
          <p:cNvGrpSpPr/>
          <p:nvPr/>
        </p:nvGrpSpPr>
        <p:grpSpPr>
          <a:xfrm>
            <a:off x="6629364" y="2307152"/>
            <a:ext cx="387781" cy="286680"/>
            <a:chOff x="6633976" y="2459552"/>
            <a:chExt cx="387781" cy="286680"/>
          </a:xfrm>
        </p:grpSpPr>
        <p:sp>
          <p:nvSpPr>
            <p:cNvPr id="8998" name="Google Shape;8998;p52"/>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2"/>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2"/>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2"/>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2"/>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2"/>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2"/>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52"/>
          <p:cNvGrpSpPr/>
          <p:nvPr/>
        </p:nvGrpSpPr>
        <p:grpSpPr>
          <a:xfrm>
            <a:off x="7086498" y="2276165"/>
            <a:ext cx="376989" cy="348864"/>
            <a:chOff x="7091110" y="2428565"/>
            <a:chExt cx="376989" cy="348864"/>
          </a:xfrm>
        </p:grpSpPr>
        <p:sp>
          <p:nvSpPr>
            <p:cNvPr id="9006" name="Google Shape;9006;p52"/>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2"/>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2"/>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2"/>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2"/>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2"/>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2"/>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2"/>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2"/>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2"/>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2"/>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2"/>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2"/>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2"/>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2"/>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2"/>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2"/>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2"/>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2"/>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2"/>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2"/>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2"/>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2"/>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2"/>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2"/>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2"/>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2"/>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2"/>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2"/>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2"/>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2"/>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52"/>
          <p:cNvGrpSpPr/>
          <p:nvPr/>
        </p:nvGrpSpPr>
        <p:grpSpPr>
          <a:xfrm>
            <a:off x="7531815" y="2262825"/>
            <a:ext cx="369715" cy="375492"/>
            <a:chOff x="7536427" y="2415225"/>
            <a:chExt cx="369715" cy="375492"/>
          </a:xfrm>
        </p:grpSpPr>
        <p:sp>
          <p:nvSpPr>
            <p:cNvPr id="9038" name="Google Shape;9038;p52"/>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2"/>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2"/>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2"/>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2"/>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2"/>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2"/>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2"/>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2"/>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2"/>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2"/>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2"/>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2"/>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2"/>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2"/>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2"/>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2"/>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2"/>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2"/>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2"/>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2"/>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2"/>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2"/>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2"/>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2"/>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2"/>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2"/>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2"/>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2"/>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2"/>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2"/>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2"/>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2"/>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2"/>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2"/>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2"/>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2"/>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2"/>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2"/>
          <p:cNvGrpSpPr/>
          <p:nvPr/>
        </p:nvGrpSpPr>
        <p:grpSpPr>
          <a:xfrm>
            <a:off x="7976160" y="2276402"/>
            <a:ext cx="353381" cy="358160"/>
            <a:chOff x="7980773" y="2428802"/>
            <a:chExt cx="353381" cy="358160"/>
          </a:xfrm>
        </p:grpSpPr>
        <p:sp>
          <p:nvSpPr>
            <p:cNvPr id="9077" name="Google Shape;9077;p52"/>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2"/>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2"/>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2"/>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2"/>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2"/>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2"/>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2"/>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2"/>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2"/>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2"/>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2"/>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2"/>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2"/>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2"/>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2"/>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2"/>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2"/>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2"/>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2"/>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2"/>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2"/>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2"/>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2"/>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2"/>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2"/>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2"/>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2"/>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2"/>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2"/>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52"/>
          <p:cNvGrpSpPr/>
          <p:nvPr/>
        </p:nvGrpSpPr>
        <p:grpSpPr>
          <a:xfrm>
            <a:off x="4881445" y="4138840"/>
            <a:ext cx="346343" cy="343953"/>
            <a:chOff x="4886058" y="4291240"/>
            <a:chExt cx="346343" cy="343953"/>
          </a:xfrm>
        </p:grpSpPr>
        <p:sp>
          <p:nvSpPr>
            <p:cNvPr id="9108" name="Google Shape;9108;p52"/>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2"/>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2"/>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2"/>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2"/>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2"/>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2"/>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2"/>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2"/>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2"/>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2"/>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2"/>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2"/>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2"/>
          <p:cNvGrpSpPr/>
          <p:nvPr/>
        </p:nvGrpSpPr>
        <p:grpSpPr>
          <a:xfrm>
            <a:off x="5339604" y="4138656"/>
            <a:ext cx="304616" cy="343560"/>
            <a:chOff x="5344216" y="4291056"/>
            <a:chExt cx="304616" cy="343560"/>
          </a:xfrm>
        </p:grpSpPr>
        <p:sp>
          <p:nvSpPr>
            <p:cNvPr id="9122" name="Google Shape;9122;p52"/>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2"/>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2"/>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2"/>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2"/>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2"/>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2"/>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2"/>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2"/>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2"/>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2"/>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52"/>
          <p:cNvGrpSpPr/>
          <p:nvPr/>
        </p:nvGrpSpPr>
        <p:grpSpPr>
          <a:xfrm>
            <a:off x="6275387" y="4112022"/>
            <a:ext cx="204093" cy="343743"/>
            <a:chOff x="6271562" y="4290872"/>
            <a:chExt cx="204093" cy="343743"/>
          </a:xfrm>
        </p:grpSpPr>
        <p:sp>
          <p:nvSpPr>
            <p:cNvPr id="9134" name="Google Shape;9134;p52"/>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2"/>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2"/>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2"/>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2"/>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2"/>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2"/>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2"/>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2"/>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2"/>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2"/>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2"/>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52"/>
          <p:cNvGrpSpPr/>
          <p:nvPr/>
        </p:nvGrpSpPr>
        <p:grpSpPr>
          <a:xfrm>
            <a:off x="6634878" y="4176838"/>
            <a:ext cx="344085" cy="267195"/>
            <a:chOff x="6639491" y="4329238"/>
            <a:chExt cx="344085" cy="267195"/>
          </a:xfrm>
        </p:grpSpPr>
        <p:sp>
          <p:nvSpPr>
            <p:cNvPr id="9147" name="Google Shape;9147;p52"/>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2"/>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2"/>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2"/>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2"/>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2"/>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2"/>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2"/>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2"/>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2"/>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2"/>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2"/>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2"/>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2"/>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2"/>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2"/>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2"/>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2"/>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52"/>
          <p:cNvGrpSpPr/>
          <p:nvPr/>
        </p:nvGrpSpPr>
        <p:grpSpPr>
          <a:xfrm>
            <a:off x="7128724" y="4138656"/>
            <a:ext cx="232979" cy="343560"/>
            <a:chOff x="7133336" y="4291056"/>
            <a:chExt cx="232979" cy="343560"/>
          </a:xfrm>
        </p:grpSpPr>
        <p:sp>
          <p:nvSpPr>
            <p:cNvPr id="9166" name="Google Shape;9166;p52"/>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2"/>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2"/>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2"/>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2"/>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2"/>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2"/>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2"/>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2"/>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2"/>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2"/>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2"/>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2"/>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2"/>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2"/>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2"/>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2"/>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52"/>
          <p:cNvGrpSpPr/>
          <p:nvPr/>
        </p:nvGrpSpPr>
        <p:grpSpPr>
          <a:xfrm>
            <a:off x="7566767" y="4138656"/>
            <a:ext cx="232979" cy="343560"/>
            <a:chOff x="7571379" y="4291056"/>
            <a:chExt cx="232979" cy="343560"/>
          </a:xfrm>
        </p:grpSpPr>
        <p:sp>
          <p:nvSpPr>
            <p:cNvPr id="9184" name="Google Shape;9184;p52"/>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2"/>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2"/>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2"/>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2"/>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2"/>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2"/>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2"/>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2"/>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2"/>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2"/>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2"/>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2"/>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2"/>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2"/>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2"/>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52"/>
          <p:cNvGrpSpPr/>
          <p:nvPr/>
        </p:nvGrpSpPr>
        <p:grpSpPr>
          <a:xfrm>
            <a:off x="6661768" y="3195475"/>
            <a:ext cx="295819" cy="370712"/>
            <a:chOff x="6666381" y="3347875"/>
            <a:chExt cx="295819" cy="370712"/>
          </a:xfrm>
        </p:grpSpPr>
        <p:sp>
          <p:nvSpPr>
            <p:cNvPr id="9201" name="Google Shape;9201;p52"/>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2"/>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2"/>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2"/>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2"/>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2"/>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2"/>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2"/>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2"/>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2"/>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2"/>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2"/>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2"/>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2"/>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2"/>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2"/>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2"/>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2"/>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2"/>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2"/>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2"/>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2"/>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2"/>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2"/>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2"/>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2"/>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2"/>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2"/>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2"/>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2"/>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2"/>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2"/>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2"/>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2"/>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2"/>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2"/>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2"/>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2"/>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2"/>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2"/>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52"/>
          <p:cNvGrpSpPr/>
          <p:nvPr/>
        </p:nvGrpSpPr>
        <p:grpSpPr>
          <a:xfrm>
            <a:off x="4873147" y="2735059"/>
            <a:ext cx="389567" cy="390329"/>
            <a:chOff x="4877760" y="2887459"/>
            <a:chExt cx="389567" cy="390329"/>
          </a:xfrm>
        </p:grpSpPr>
        <p:sp>
          <p:nvSpPr>
            <p:cNvPr id="9242" name="Google Shape;9242;p52"/>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2"/>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2"/>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2"/>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2"/>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2"/>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2"/>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2"/>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2"/>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2"/>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2"/>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2"/>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2"/>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2"/>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2"/>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2"/>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2"/>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2"/>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2"/>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2"/>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2"/>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2"/>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2"/>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2"/>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2"/>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2"/>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2"/>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2"/>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2"/>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2"/>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2"/>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2"/>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2"/>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2"/>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2"/>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2"/>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2"/>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2"/>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2"/>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2"/>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2"/>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2"/>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2"/>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2"/>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52"/>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2"/>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2"/>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2"/>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2"/>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1" name="Google Shape;9291;p52"/>
          <p:cNvGrpSpPr/>
          <p:nvPr/>
        </p:nvGrpSpPr>
        <p:grpSpPr>
          <a:xfrm>
            <a:off x="5774627" y="2735295"/>
            <a:ext cx="314411" cy="389830"/>
            <a:chOff x="5779239" y="2887695"/>
            <a:chExt cx="314411" cy="389830"/>
          </a:xfrm>
        </p:grpSpPr>
        <p:sp>
          <p:nvSpPr>
            <p:cNvPr id="9292" name="Google Shape;9292;p52"/>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2"/>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2"/>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2"/>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2"/>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2"/>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2"/>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2"/>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2"/>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2"/>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2"/>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2"/>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2"/>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2"/>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2"/>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2"/>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2"/>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2"/>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2"/>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2"/>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2"/>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2"/>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2"/>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2"/>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2"/>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2"/>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2"/>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2"/>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2"/>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2"/>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2"/>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2"/>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2"/>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2"/>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2"/>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2"/>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2"/>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2"/>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2"/>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2"/>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2"/>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2"/>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2"/>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2"/>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52"/>
          <p:cNvGrpSpPr/>
          <p:nvPr/>
        </p:nvGrpSpPr>
        <p:grpSpPr>
          <a:xfrm>
            <a:off x="6185517" y="2788577"/>
            <a:ext cx="389830" cy="283004"/>
            <a:chOff x="6190130" y="2940977"/>
            <a:chExt cx="389830" cy="283004"/>
          </a:xfrm>
        </p:grpSpPr>
        <p:sp>
          <p:nvSpPr>
            <p:cNvPr id="9337" name="Google Shape;9337;p52"/>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2"/>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2"/>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2"/>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2"/>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2"/>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2"/>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2"/>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2"/>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2"/>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2"/>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2"/>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2"/>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2"/>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2"/>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2"/>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2"/>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2"/>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2"/>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2"/>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2"/>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2"/>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2"/>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2"/>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2"/>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2"/>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2"/>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2"/>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2"/>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2"/>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52"/>
          <p:cNvGrpSpPr/>
          <p:nvPr/>
        </p:nvGrpSpPr>
        <p:grpSpPr>
          <a:xfrm>
            <a:off x="6629364" y="2747874"/>
            <a:ext cx="389803" cy="364673"/>
            <a:chOff x="6633976" y="2900274"/>
            <a:chExt cx="389803" cy="364673"/>
          </a:xfrm>
        </p:grpSpPr>
        <p:sp>
          <p:nvSpPr>
            <p:cNvPr id="9368" name="Google Shape;9368;p52"/>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2"/>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2"/>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2"/>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2"/>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2"/>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2"/>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2"/>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2"/>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2"/>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2"/>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2"/>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2"/>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2"/>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2"/>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2"/>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2"/>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52"/>
          <p:cNvGrpSpPr/>
          <p:nvPr/>
        </p:nvGrpSpPr>
        <p:grpSpPr>
          <a:xfrm>
            <a:off x="7513223" y="2733037"/>
            <a:ext cx="364935" cy="382529"/>
            <a:chOff x="7517835" y="2885437"/>
            <a:chExt cx="364935" cy="382529"/>
          </a:xfrm>
        </p:grpSpPr>
        <p:sp>
          <p:nvSpPr>
            <p:cNvPr id="9386" name="Google Shape;9386;p52"/>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2"/>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2"/>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2"/>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2"/>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2"/>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2"/>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2"/>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2"/>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2"/>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2"/>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2"/>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2"/>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2"/>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2"/>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2"/>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2"/>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2"/>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2"/>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2"/>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2"/>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2"/>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2"/>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2"/>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2"/>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2"/>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2"/>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2"/>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2"/>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2"/>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2"/>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2"/>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2"/>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2"/>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2"/>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2"/>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2"/>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52"/>
          <p:cNvGrpSpPr/>
          <p:nvPr/>
        </p:nvGrpSpPr>
        <p:grpSpPr>
          <a:xfrm>
            <a:off x="7082979" y="2734744"/>
            <a:ext cx="358160" cy="385602"/>
            <a:chOff x="7087591" y="2887144"/>
            <a:chExt cx="358160" cy="385602"/>
          </a:xfrm>
        </p:grpSpPr>
        <p:sp>
          <p:nvSpPr>
            <p:cNvPr id="9424" name="Google Shape;9424;p52"/>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2"/>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2"/>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2"/>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2"/>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2"/>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2"/>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2"/>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2"/>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2"/>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2"/>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2"/>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2"/>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2"/>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2"/>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2"/>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2"/>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2"/>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2"/>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52"/>
          <p:cNvGrpSpPr/>
          <p:nvPr/>
        </p:nvGrpSpPr>
        <p:grpSpPr>
          <a:xfrm>
            <a:off x="7946749" y="2733037"/>
            <a:ext cx="382529" cy="382529"/>
            <a:chOff x="7951362" y="2885437"/>
            <a:chExt cx="382529" cy="382529"/>
          </a:xfrm>
        </p:grpSpPr>
        <p:sp>
          <p:nvSpPr>
            <p:cNvPr id="9444" name="Google Shape;9444;p52"/>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2"/>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2"/>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2"/>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2"/>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2"/>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2"/>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2"/>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2"/>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2"/>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2"/>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2"/>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2"/>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2"/>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2"/>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2"/>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2"/>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2"/>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2"/>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2"/>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2"/>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2"/>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2"/>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2"/>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2"/>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2"/>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2"/>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2"/>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2"/>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2"/>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2"/>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2"/>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2"/>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2"/>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2"/>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2"/>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2"/>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2"/>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2"/>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2"/>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2"/>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2"/>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2"/>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2"/>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2"/>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2"/>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2"/>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2"/>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2"/>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52"/>
          <p:cNvGrpSpPr/>
          <p:nvPr/>
        </p:nvGrpSpPr>
        <p:grpSpPr>
          <a:xfrm>
            <a:off x="8049793" y="3662089"/>
            <a:ext cx="276964" cy="336601"/>
            <a:chOff x="8054406" y="3814489"/>
            <a:chExt cx="276964" cy="336601"/>
          </a:xfrm>
        </p:grpSpPr>
        <p:sp>
          <p:nvSpPr>
            <p:cNvPr id="9494" name="Google Shape;9494;p52"/>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2"/>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2"/>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2"/>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2"/>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2"/>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2"/>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2"/>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2"/>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52"/>
          <p:cNvGrpSpPr/>
          <p:nvPr/>
        </p:nvGrpSpPr>
        <p:grpSpPr>
          <a:xfrm>
            <a:off x="7932175" y="4142674"/>
            <a:ext cx="378249" cy="335524"/>
            <a:chOff x="7936787" y="4295074"/>
            <a:chExt cx="378249" cy="335524"/>
          </a:xfrm>
        </p:grpSpPr>
        <p:sp>
          <p:nvSpPr>
            <p:cNvPr id="9504" name="Google Shape;9504;p52"/>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2"/>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2"/>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2"/>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2"/>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2"/>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2"/>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2"/>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2"/>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2"/>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2"/>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2"/>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2"/>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2"/>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2"/>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2"/>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52"/>
          <p:cNvGrpSpPr/>
          <p:nvPr/>
        </p:nvGrpSpPr>
        <p:grpSpPr>
          <a:xfrm>
            <a:off x="4881445" y="1813490"/>
            <a:ext cx="388569" cy="388307"/>
            <a:chOff x="4886058" y="1965890"/>
            <a:chExt cx="388569" cy="388307"/>
          </a:xfrm>
        </p:grpSpPr>
        <p:sp>
          <p:nvSpPr>
            <p:cNvPr id="9521" name="Google Shape;9521;p52"/>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2"/>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2"/>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2"/>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2"/>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2"/>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2"/>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2"/>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2"/>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2"/>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2"/>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2" name="Google Shape;9532;p5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533" name="Google Shape;9533;p5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37" name="Shape 9537"/>
        <p:cNvGrpSpPr/>
        <p:nvPr/>
      </p:nvGrpSpPr>
      <p:grpSpPr>
        <a:xfrm>
          <a:off x="0" y="0"/>
          <a:ext cx="0" cy="0"/>
          <a:chOff x="0" y="0"/>
          <a:chExt cx="0" cy="0"/>
        </a:xfrm>
      </p:grpSpPr>
      <p:grpSp>
        <p:nvGrpSpPr>
          <p:cNvPr id="9538" name="Google Shape;9538;p53"/>
          <p:cNvGrpSpPr/>
          <p:nvPr/>
        </p:nvGrpSpPr>
        <p:grpSpPr>
          <a:xfrm>
            <a:off x="1738624" y="3196252"/>
            <a:ext cx="292801" cy="359258"/>
            <a:chOff x="1765162" y="3346789"/>
            <a:chExt cx="292801" cy="359258"/>
          </a:xfrm>
        </p:grpSpPr>
        <p:sp>
          <p:nvSpPr>
            <p:cNvPr id="9539" name="Google Shape;9539;p53"/>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3"/>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3"/>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3"/>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3"/>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3"/>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3"/>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3"/>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3"/>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3"/>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3"/>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3"/>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3"/>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3"/>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3"/>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53"/>
          <p:cNvGrpSpPr/>
          <p:nvPr/>
        </p:nvGrpSpPr>
        <p:grpSpPr>
          <a:xfrm>
            <a:off x="3051095" y="2294466"/>
            <a:ext cx="358996" cy="296309"/>
            <a:chOff x="3077632" y="2445004"/>
            <a:chExt cx="358996" cy="296309"/>
          </a:xfrm>
        </p:grpSpPr>
        <p:sp>
          <p:nvSpPr>
            <p:cNvPr id="9555" name="Google Shape;9555;p53"/>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3"/>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3"/>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3"/>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3"/>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3"/>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3"/>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3"/>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3"/>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3"/>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3"/>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3"/>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3"/>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3"/>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3"/>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3"/>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3"/>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3"/>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3"/>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3"/>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3"/>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3"/>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3"/>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3"/>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3"/>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3"/>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53"/>
          <p:cNvGrpSpPr/>
          <p:nvPr/>
        </p:nvGrpSpPr>
        <p:grpSpPr>
          <a:xfrm>
            <a:off x="2608699" y="2281243"/>
            <a:ext cx="359232" cy="323018"/>
            <a:chOff x="2635237" y="2431780"/>
            <a:chExt cx="359232" cy="323018"/>
          </a:xfrm>
        </p:grpSpPr>
        <p:sp>
          <p:nvSpPr>
            <p:cNvPr id="9582" name="Google Shape;9582;p53"/>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3"/>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3"/>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3"/>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3"/>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3"/>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3"/>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3"/>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3"/>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3"/>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3"/>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3"/>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3"/>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3"/>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3"/>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53"/>
          <p:cNvGrpSpPr/>
          <p:nvPr/>
        </p:nvGrpSpPr>
        <p:grpSpPr>
          <a:xfrm>
            <a:off x="3985114" y="3617594"/>
            <a:ext cx="373189" cy="358944"/>
            <a:chOff x="4011651" y="3768132"/>
            <a:chExt cx="373189" cy="358944"/>
          </a:xfrm>
        </p:grpSpPr>
        <p:sp>
          <p:nvSpPr>
            <p:cNvPr id="9598" name="Google Shape;9598;p53"/>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3"/>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3"/>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3"/>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3"/>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3"/>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3"/>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3"/>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3"/>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3"/>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53"/>
          <p:cNvGrpSpPr/>
          <p:nvPr/>
        </p:nvGrpSpPr>
        <p:grpSpPr>
          <a:xfrm>
            <a:off x="2163031" y="1811065"/>
            <a:ext cx="364993" cy="359049"/>
            <a:chOff x="2189568" y="1961603"/>
            <a:chExt cx="364993" cy="359049"/>
          </a:xfrm>
        </p:grpSpPr>
        <p:sp>
          <p:nvSpPr>
            <p:cNvPr id="9609" name="Google Shape;9609;p53"/>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3"/>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3"/>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3"/>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3"/>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3"/>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3"/>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3"/>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3"/>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3"/>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3"/>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3"/>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3"/>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3"/>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3"/>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3"/>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53"/>
          <p:cNvGrpSpPr/>
          <p:nvPr/>
        </p:nvGrpSpPr>
        <p:grpSpPr>
          <a:xfrm>
            <a:off x="2166539" y="2269434"/>
            <a:ext cx="378426" cy="346323"/>
            <a:chOff x="2193077" y="2419971"/>
            <a:chExt cx="378426" cy="346323"/>
          </a:xfrm>
        </p:grpSpPr>
        <p:sp>
          <p:nvSpPr>
            <p:cNvPr id="9626" name="Google Shape;9626;p53"/>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3"/>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3"/>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3"/>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3"/>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3"/>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3"/>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3"/>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3"/>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3"/>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3"/>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3"/>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3"/>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3"/>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3"/>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3"/>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3"/>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3"/>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3"/>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3"/>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3"/>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53"/>
          <p:cNvGrpSpPr/>
          <p:nvPr/>
        </p:nvGrpSpPr>
        <p:grpSpPr>
          <a:xfrm>
            <a:off x="835084" y="2731232"/>
            <a:ext cx="276802" cy="367140"/>
            <a:chOff x="861622" y="2881770"/>
            <a:chExt cx="276802" cy="367140"/>
          </a:xfrm>
        </p:grpSpPr>
        <p:sp>
          <p:nvSpPr>
            <p:cNvPr id="9648" name="Google Shape;9648;p53"/>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3"/>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3"/>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3"/>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3"/>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3"/>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3"/>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3"/>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3"/>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3"/>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3"/>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3"/>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3"/>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3"/>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3"/>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3"/>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3"/>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3"/>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3"/>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3"/>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3"/>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3"/>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53"/>
          <p:cNvGrpSpPr/>
          <p:nvPr/>
        </p:nvGrpSpPr>
        <p:grpSpPr>
          <a:xfrm>
            <a:off x="3941647" y="2731154"/>
            <a:ext cx="369444" cy="367140"/>
            <a:chOff x="3968184" y="2881691"/>
            <a:chExt cx="369444" cy="367140"/>
          </a:xfrm>
        </p:grpSpPr>
        <p:sp>
          <p:nvSpPr>
            <p:cNvPr id="9671" name="Google Shape;9671;p53"/>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3"/>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3"/>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3"/>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3"/>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3"/>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3"/>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3"/>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3"/>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3"/>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3"/>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3"/>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3"/>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3"/>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3"/>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3"/>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3"/>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3"/>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3"/>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3"/>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3"/>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3"/>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3"/>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3"/>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53"/>
          <p:cNvGrpSpPr/>
          <p:nvPr/>
        </p:nvGrpSpPr>
        <p:grpSpPr>
          <a:xfrm>
            <a:off x="3487258" y="2731546"/>
            <a:ext cx="371487" cy="366826"/>
            <a:chOff x="3513796" y="2882084"/>
            <a:chExt cx="371487" cy="366826"/>
          </a:xfrm>
        </p:grpSpPr>
        <p:sp>
          <p:nvSpPr>
            <p:cNvPr id="9696" name="Google Shape;9696;p53"/>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3"/>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3"/>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3"/>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3"/>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3"/>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3"/>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3"/>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3"/>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3"/>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3"/>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3"/>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3"/>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3"/>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3"/>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3"/>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3"/>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3"/>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3"/>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3"/>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3"/>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3"/>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3"/>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3"/>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3"/>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3"/>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3"/>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3"/>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3"/>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3"/>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3"/>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3"/>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3"/>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3"/>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3"/>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3"/>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3"/>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3"/>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3"/>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3"/>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3"/>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3"/>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3"/>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3"/>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3"/>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3"/>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3"/>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3"/>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3"/>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53"/>
          <p:cNvGrpSpPr/>
          <p:nvPr/>
        </p:nvGrpSpPr>
        <p:grpSpPr>
          <a:xfrm>
            <a:off x="847077" y="1349738"/>
            <a:ext cx="335011" cy="359232"/>
            <a:chOff x="873615" y="1500275"/>
            <a:chExt cx="335011" cy="359232"/>
          </a:xfrm>
        </p:grpSpPr>
        <p:sp>
          <p:nvSpPr>
            <p:cNvPr id="9746" name="Google Shape;9746;p53"/>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3"/>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3"/>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3"/>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3"/>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3"/>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3"/>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3"/>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3"/>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3"/>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3"/>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53"/>
          <p:cNvGrpSpPr/>
          <p:nvPr/>
        </p:nvGrpSpPr>
        <p:grpSpPr>
          <a:xfrm>
            <a:off x="2175521" y="3196199"/>
            <a:ext cx="337158" cy="359311"/>
            <a:chOff x="2202058" y="3346737"/>
            <a:chExt cx="337158" cy="359311"/>
          </a:xfrm>
        </p:grpSpPr>
        <p:sp>
          <p:nvSpPr>
            <p:cNvPr id="9758" name="Google Shape;9758;p53"/>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3"/>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3"/>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3"/>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3"/>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3"/>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3"/>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3"/>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3"/>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53"/>
          <p:cNvGrpSpPr/>
          <p:nvPr/>
        </p:nvGrpSpPr>
        <p:grpSpPr>
          <a:xfrm>
            <a:off x="2196521" y="3667634"/>
            <a:ext cx="359232" cy="306050"/>
            <a:chOff x="2223059" y="3818172"/>
            <a:chExt cx="359232" cy="306050"/>
          </a:xfrm>
        </p:grpSpPr>
        <p:sp>
          <p:nvSpPr>
            <p:cNvPr id="9768" name="Google Shape;9768;p53"/>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3"/>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3"/>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3"/>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3"/>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3"/>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3"/>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3"/>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3"/>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53"/>
          <p:cNvGrpSpPr/>
          <p:nvPr/>
        </p:nvGrpSpPr>
        <p:grpSpPr>
          <a:xfrm>
            <a:off x="1699451" y="1841283"/>
            <a:ext cx="378426" cy="298509"/>
            <a:chOff x="1725989" y="1991820"/>
            <a:chExt cx="378426" cy="298509"/>
          </a:xfrm>
        </p:grpSpPr>
        <p:sp>
          <p:nvSpPr>
            <p:cNvPr id="9778" name="Google Shape;9778;p53"/>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3"/>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3"/>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3"/>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3"/>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3"/>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3"/>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3"/>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3"/>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3"/>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3"/>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3"/>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53"/>
          <p:cNvGrpSpPr/>
          <p:nvPr/>
        </p:nvGrpSpPr>
        <p:grpSpPr>
          <a:xfrm>
            <a:off x="1741871" y="3641213"/>
            <a:ext cx="367978" cy="359075"/>
            <a:chOff x="1768409" y="3791751"/>
            <a:chExt cx="367978" cy="359075"/>
          </a:xfrm>
        </p:grpSpPr>
        <p:sp>
          <p:nvSpPr>
            <p:cNvPr id="9791" name="Google Shape;9791;p53"/>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3"/>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3"/>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3"/>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3"/>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3"/>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3"/>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3"/>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3"/>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3"/>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3"/>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3"/>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3"/>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53"/>
          <p:cNvGrpSpPr/>
          <p:nvPr/>
        </p:nvGrpSpPr>
        <p:grpSpPr>
          <a:xfrm>
            <a:off x="2642426" y="3640768"/>
            <a:ext cx="358735" cy="359311"/>
            <a:chOff x="2668963" y="3791306"/>
            <a:chExt cx="358735" cy="359311"/>
          </a:xfrm>
        </p:grpSpPr>
        <p:sp>
          <p:nvSpPr>
            <p:cNvPr id="9805" name="Google Shape;9805;p53"/>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3"/>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3"/>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3"/>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3"/>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3"/>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3"/>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3"/>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3"/>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3"/>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3"/>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3"/>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3"/>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3"/>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3"/>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3"/>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53"/>
          <p:cNvGrpSpPr/>
          <p:nvPr/>
        </p:nvGrpSpPr>
        <p:grpSpPr>
          <a:xfrm>
            <a:off x="823144" y="1844660"/>
            <a:ext cx="363893" cy="291727"/>
            <a:chOff x="849682" y="1995198"/>
            <a:chExt cx="363893" cy="291727"/>
          </a:xfrm>
        </p:grpSpPr>
        <p:sp>
          <p:nvSpPr>
            <p:cNvPr id="9822" name="Google Shape;9822;p53"/>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3"/>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3"/>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3"/>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3"/>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3"/>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3"/>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3"/>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3"/>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3"/>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3"/>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3"/>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3"/>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3"/>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3"/>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3"/>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3"/>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3"/>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53"/>
          <p:cNvGrpSpPr/>
          <p:nvPr/>
        </p:nvGrpSpPr>
        <p:grpSpPr>
          <a:xfrm>
            <a:off x="3038893" y="1839528"/>
            <a:ext cx="378190" cy="302044"/>
            <a:chOff x="3065430" y="1990066"/>
            <a:chExt cx="378190" cy="302044"/>
          </a:xfrm>
        </p:grpSpPr>
        <p:sp>
          <p:nvSpPr>
            <p:cNvPr id="9841" name="Google Shape;9841;p53"/>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3"/>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3"/>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3"/>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3"/>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3"/>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3"/>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3"/>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3"/>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3"/>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3"/>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53"/>
          <p:cNvGrpSpPr/>
          <p:nvPr/>
        </p:nvGrpSpPr>
        <p:grpSpPr>
          <a:xfrm>
            <a:off x="3541697" y="3640873"/>
            <a:ext cx="347501" cy="359284"/>
            <a:chOff x="3568234" y="3791410"/>
            <a:chExt cx="347501" cy="359284"/>
          </a:xfrm>
        </p:grpSpPr>
        <p:sp>
          <p:nvSpPr>
            <p:cNvPr id="9853" name="Google Shape;9853;p53"/>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3"/>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3"/>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3"/>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3"/>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3"/>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3"/>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3"/>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3"/>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3"/>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3"/>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53"/>
          <p:cNvGrpSpPr/>
          <p:nvPr/>
        </p:nvGrpSpPr>
        <p:grpSpPr>
          <a:xfrm>
            <a:off x="1733387" y="1350550"/>
            <a:ext cx="347004" cy="358420"/>
            <a:chOff x="1759925" y="1501087"/>
            <a:chExt cx="347004" cy="358420"/>
          </a:xfrm>
        </p:grpSpPr>
        <p:sp>
          <p:nvSpPr>
            <p:cNvPr id="9865" name="Google Shape;9865;p53"/>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3"/>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3"/>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3"/>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3"/>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3"/>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3"/>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3"/>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3"/>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3"/>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3"/>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3"/>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3"/>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3"/>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3"/>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3"/>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3"/>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3"/>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3"/>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3"/>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3"/>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3"/>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3"/>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3"/>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3"/>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3"/>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3"/>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53"/>
          <p:cNvGrpSpPr/>
          <p:nvPr/>
        </p:nvGrpSpPr>
        <p:grpSpPr>
          <a:xfrm>
            <a:off x="3492757" y="2263123"/>
            <a:ext cx="360227" cy="359311"/>
            <a:chOff x="3519295" y="2413660"/>
            <a:chExt cx="360227" cy="359311"/>
          </a:xfrm>
        </p:grpSpPr>
        <p:sp>
          <p:nvSpPr>
            <p:cNvPr id="9893" name="Google Shape;9893;p53"/>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3"/>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3"/>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3"/>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3"/>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3"/>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3"/>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3"/>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3"/>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3"/>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3"/>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3"/>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3"/>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3"/>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3"/>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3"/>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3"/>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3"/>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3"/>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3"/>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3"/>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3"/>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3"/>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3"/>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3"/>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3"/>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3"/>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3"/>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3"/>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3"/>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3"/>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3"/>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3"/>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3"/>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3"/>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53"/>
          <p:cNvGrpSpPr/>
          <p:nvPr/>
        </p:nvGrpSpPr>
        <p:grpSpPr>
          <a:xfrm>
            <a:off x="1303717" y="3695181"/>
            <a:ext cx="358996" cy="250774"/>
            <a:chOff x="1330255" y="3845718"/>
            <a:chExt cx="358996" cy="250774"/>
          </a:xfrm>
        </p:grpSpPr>
        <p:sp>
          <p:nvSpPr>
            <p:cNvPr id="9929" name="Google Shape;9929;p53"/>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3"/>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3"/>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3"/>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3"/>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3"/>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3"/>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3"/>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3"/>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3"/>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53"/>
          <p:cNvGrpSpPr/>
          <p:nvPr/>
        </p:nvGrpSpPr>
        <p:grpSpPr>
          <a:xfrm>
            <a:off x="3088566" y="3640847"/>
            <a:ext cx="373424" cy="359311"/>
            <a:chOff x="3115103" y="3791384"/>
            <a:chExt cx="373424" cy="359311"/>
          </a:xfrm>
        </p:grpSpPr>
        <p:sp>
          <p:nvSpPr>
            <p:cNvPr id="9940" name="Google Shape;9940;p53"/>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3"/>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3"/>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3"/>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3"/>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3"/>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3"/>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3"/>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3"/>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3"/>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3"/>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3"/>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3"/>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3"/>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53"/>
          <p:cNvGrpSpPr/>
          <p:nvPr/>
        </p:nvGrpSpPr>
        <p:grpSpPr>
          <a:xfrm>
            <a:off x="857316" y="3642104"/>
            <a:ext cx="378190" cy="357059"/>
            <a:chOff x="883853" y="3792641"/>
            <a:chExt cx="378190" cy="357059"/>
          </a:xfrm>
        </p:grpSpPr>
        <p:sp>
          <p:nvSpPr>
            <p:cNvPr id="9955" name="Google Shape;9955;p53"/>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3"/>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3"/>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3"/>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3"/>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3"/>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3"/>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3"/>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3"/>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3"/>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3"/>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3"/>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3"/>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3"/>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3"/>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3"/>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3"/>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3"/>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3"/>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3"/>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3"/>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3"/>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3"/>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3"/>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3"/>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3"/>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53"/>
          <p:cNvGrpSpPr/>
          <p:nvPr/>
        </p:nvGrpSpPr>
        <p:grpSpPr>
          <a:xfrm>
            <a:off x="3907659" y="2334268"/>
            <a:ext cx="401207" cy="214036"/>
            <a:chOff x="3934196" y="2484805"/>
            <a:chExt cx="401207" cy="214036"/>
          </a:xfrm>
        </p:grpSpPr>
        <p:sp>
          <p:nvSpPr>
            <p:cNvPr id="9982" name="Google Shape;9982;p53"/>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3"/>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3"/>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3"/>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3"/>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53"/>
          <p:cNvGrpSpPr/>
          <p:nvPr/>
        </p:nvGrpSpPr>
        <p:grpSpPr>
          <a:xfrm>
            <a:off x="3973357" y="1349659"/>
            <a:ext cx="342474" cy="359232"/>
            <a:chOff x="3999894" y="1500197"/>
            <a:chExt cx="342474" cy="359232"/>
          </a:xfrm>
        </p:grpSpPr>
        <p:sp>
          <p:nvSpPr>
            <p:cNvPr id="9988" name="Google Shape;9988;p53"/>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3"/>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3"/>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3"/>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3"/>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3"/>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3"/>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3"/>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3"/>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3"/>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53"/>
          <p:cNvGrpSpPr/>
          <p:nvPr/>
        </p:nvGrpSpPr>
        <p:grpSpPr>
          <a:xfrm>
            <a:off x="2207257" y="2731625"/>
            <a:ext cx="232601" cy="366747"/>
            <a:chOff x="2233795" y="2882162"/>
            <a:chExt cx="232601" cy="366747"/>
          </a:xfrm>
        </p:grpSpPr>
        <p:sp>
          <p:nvSpPr>
            <p:cNvPr id="9999" name="Google Shape;9999;p53"/>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3"/>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3"/>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3"/>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3"/>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3"/>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3"/>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3"/>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3"/>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3"/>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3"/>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3"/>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3"/>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3"/>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3"/>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3"/>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3"/>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3"/>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53"/>
          <p:cNvGrpSpPr/>
          <p:nvPr/>
        </p:nvGrpSpPr>
        <p:grpSpPr>
          <a:xfrm>
            <a:off x="3497235" y="3253885"/>
            <a:ext cx="362008" cy="244175"/>
            <a:chOff x="3523772" y="3404422"/>
            <a:chExt cx="362008" cy="244175"/>
          </a:xfrm>
        </p:grpSpPr>
        <p:sp>
          <p:nvSpPr>
            <p:cNvPr id="10018" name="Google Shape;10018;p53"/>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3"/>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3"/>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3"/>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3"/>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3"/>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3"/>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3"/>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3"/>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3"/>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3"/>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3"/>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3"/>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3"/>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3"/>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53"/>
          <p:cNvGrpSpPr/>
          <p:nvPr/>
        </p:nvGrpSpPr>
        <p:grpSpPr>
          <a:xfrm>
            <a:off x="3504488" y="1826776"/>
            <a:ext cx="359232" cy="327836"/>
            <a:chOff x="3531026" y="1977314"/>
            <a:chExt cx="359232" cy="327836"/>
          </a:xfrm>
        </p:grpSpPr>
        <p:sp>
          <p:nvSpPr>
            <p:cNvPr id="10034" name="Google Shape;10034;p53"/>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3"/>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3"/>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3"/>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3"/>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3"/>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3"/>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3"/>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3"/>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3"/>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53"/>
          <p:cNvGrpSpPr/>
          <p:nvPr/>
        </p:nvGrpSpPr>
        <p:grpSpPr>
          <a:xfrm>
            <a:off x="3096814" y="1349738"/>
            <a:ext cx="296781" cy="359232"/>
            <a:chOff x="3123351" y="1500275"/>
            <a:chExt cx="296781" cy="359232"/>
          </a:xfrm>
        </p:grpSpPr>
        <p:sp>
          <p:nvSpPr>
            <p:cNvPr id="10045" name="Google Shape;10045;p53"/>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3"/>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3"/>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3"/>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3"/>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3"/>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3"/>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3"/>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3"/>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3"/>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3"/>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53"/>
          <p:cNvGrpSpPr/>
          <p:nvPr/>
        </p:nvGrpSpPr>
        <p:grpSpPr>
          <a:xfrm>
            <a:off x="2632920" y="1349738"/>
            <a:ext cx="332261" cy="359232"/>
            <a:chOff x="2659458" y="1500275"/>
            <a:chExt cx="332261" cy="359232"/>
          </a:xfrm>
        </p:grpSpPr>
        <p:sp>
          <p:nvSpPr>
            <p:cNvPr id="10057" name="Google Shape;10057;p53"/>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3"/>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3"/>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3"/>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3"/>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3"/>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3"/>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3"/>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3"/>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3"/>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3"/>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3"/>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3"/>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3"/>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3"/>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3"/>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3"/>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3"/>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3"/>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3"/>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53"/>
          <p:cNvGrpSpPr/>
          <p:nvPr/>
        </p:nvGrpSpPr>
        <p:grpSpPr>
          <a:xfrm>
            <a:off x="1723646" y="2262992"/>
            <a:ext cx="359730" cy="359441"/>
            <a:chOff x="1750184" y="2413530"/>
            <a:chExt cx="359730" cy="359441"/>
          </a:xfrm>
        </p:grpSpPr>
        <p:sp>
          <p:nvSpPr>
            <p:cNvPr id="10078" name="Google Shape;10078;p53"/>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3"/>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3"/>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3"/>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3"/>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3"/>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3"/>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3"/>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3"/>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3"/>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3"/>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53"/>
          <p:cNvGrpSpPr/>
          <p:nvPr/>
        </p:nvGrpSpPr>
        <p:grpSpPr>
          <a:xfrm>
            <a:off x="2203513" y="1349685"/>
            <a:ext cx="316524" cy="359284"/>
            <a:chOff x="2230050" y="1500223"/>
            <a:chExt cx="316524" cy="359284"/>
          </a:xfrm>
        </p:grpSpPr>
        <p:sp>
          <p:nvSpPr>
            <p:cNvPr id="10090" name="Google Shape;10090;p53"/>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3"/>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3"/>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3"/>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3"/>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3"/>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3"/>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3"/>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3"/>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3"/>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3"/>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3"/>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3"/>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3"/>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3"/>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3"/>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3"/>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3"/>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3"/>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3"/>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53"/>
          <p:cNvGrpSpPr/>
          <p:nvPr/>
        </p:nvGrpSpPr>
        <p:grpSpPr>
          <a:xfrm>
            <a:off x="2663504" y="4112229"/>
            <a:ext cx="359389" cy="359232"/>
            <a:chOff x="2690042" y="4262767"/>
            <a:chExt cx="359389" cy="359232"/>
          </a:xfrm>
        </p:grpSpPr>
        <p:sp>
          <p:nvSpPr>
            <p:cNvPr id="10111" name="Google Shape;10111;p53"/>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3"/>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3"/>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3"/>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3"/>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3"/>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3"/>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53"/>
          <p:cNvGrpSpPr/>
          <p:nvPr/>
        </p:nvGrpSpPr>
        <p:grpSpPr>
          <a:xfrm>
            <a:off x="2662902" y="2731625"/>
            <a:ext cx="222337" cy="366721"/>
            <a:chOff x="2689440" y="2882162"/>
            <a:chExt cx="222337" cy="366721"/>
          </a:xfrm>
        </p:grpSpPr>
        <p:sp>
          <p:nvSpPr>
            <p:cNvPr id="10119" name="Google Shape;10119;p53"/>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3"/>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3"/>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3"/>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3"/>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3"/>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3"/>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3"/>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3"/>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8" name="Google Shape;10128;p53"/>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9" name="Google Shape;10129;p53"/>
          <p:cNvGrpSpPr/>
          <p:nvPr/>
        </p:nvGrpSpPr>
        <p:grpSpPr>
          <a:xfrm>
            <a:off x="2611449" y="1829604"/>
            <a:ext cx="359232" cy="322023"/>
            <a:chOff x="2637986" y="1980142"/>
            <a:chExt cx="359232" cy="322023"/>
          </a:xfrm>
        </p:grpSpPr>
        <p:sp>
          <p:nvSpPr>
            <p:cNvPr id="10130" name="Google Shape;10130;p53"/>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3"/>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3"/>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3"/>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3"/>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3"/>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3"/>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3"/>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3"/>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3"/>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3"/>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3"/>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3"/>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53"/>
          <p:cNvGrpSpPr/>
          <p:nvPr/>
        </p:nvGrpSpPr>
        <p:grpSpPr>
          <a:xfrm>
            <a:off x="1279994" y="3196435"/>
            <a:ext cx="323018" cy="359075"/>
            <a:chOff x="1306531" y="3346972"/>
            <a:chExt cx="323018" cy="359075"/>
          </a:xfrm>
        </p:grpSpPr>
        <p:sp>
          <p:nvSpPr>
            <p:cNvPr id="10144" name="Google Shape;10144;p53"/>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3"/>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3"/>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3"/>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3"/>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3"/>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3"/>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3"/>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3"/>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53"/>
          <p:cNvGrpSpPr/>
          <p:nvPr/>
        </p:nvGrpSpPr>
        <p:grpSpPr>
          <a:xfrm>
            <a:off x="1281486" y="2263437"/>
            <a:ext cx="360253" cy="357111"/>
            <a:chOff x="1308024" y="2413975"/>
            <a:chExt cx="360253" cy="357111"/>
          </a:xfrm>
        </p:grpSpPr>
        <p:sp>
          <p:nvSpPr>
            <p:cNvPr id="10154" name="Google Shape;10154;p53"/>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3"/>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3"/>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3"/>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3"/>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3"/>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3"/>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3"/>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3"/>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3"/>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3"/>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3"/>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3"/>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3"/>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3"/>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3"/>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3"/>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3"/>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3"/>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3"/>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3"/>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3"/>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3"/>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3"/>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3"/>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3"/>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3"/>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3"/>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3"/>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3"/>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53"/>
          <p:cNvGrpSpPr/>
          <p:nvPr/>
        </p:nvGrpSpPr>
        <p:grpSpPr>
          <a:xfrm>
            <a:off x="1271981" y="1819785"/>
            <a:ext cx="378452" cy="341321"/>
            <a:chOff x="1298519" y="1970322"/>
            <a:chExt cx="378452" cy="341321"/>
          </a:xfrm>
        </p:grpSpPr>
        <p:sp>
          <p:nvSpPr>
            <p:cNvPr id="10185" name="Google Shape;10185;p53"/>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3"/>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3"/>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3"/>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3"/>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3"/>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3"/>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3"/>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3"/>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3"/>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3"/>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3"/>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3"/>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3"/>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3"/>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3"/>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3"/>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3"/>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3"/>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3"/>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53"/>
          <p:cNvGrpSpPr/>
          <p:nvPr/>
        </p:nvGrpSpPr>
        <p:grpSpPr>
          <a:xfrm>
            <a:off x="3088278" y="3196330"/>
            <a:ext cx="283217" cy="359180"/>
            <a:chOff x="3114815" y="3346868"/>
            <a:chExt cx="283217" cy="359180"/>
          </a:xfrm>
        </p:grpSpPr>
        <p:sp>
          <p:nvSpPr>
            <p:cNvPr id="10206" name="Google Shape;10206;p53"/>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3"/>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3"/>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3"/>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3"/>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3"/>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3"/>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3"/>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3"/>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3"/>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3"/>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3"/>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3"/>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53"/>
          <p:cNvGrpSpPr/>
          <p:nvPr/>
        </p:nvGrpSpPr>
        <p:grpSpPr>
          <a:xfrm>
            <a:off x="3946648" y="3202693"/>
            <a:ext cx="378661" cy="346558"/>
            <a:chOff x="3973186" y="3353231"/>
            <a:chExt cx="378661" cy="346558"/>
          </a:xfrm>
        </p:grpSpPr>
        <p:sp>
          <p:nvSpPr>
            <p:cNvPr id="10220" name="Google Shape;10220;p53"/>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3"/>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3"/>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3"/>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3"/>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3"/>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3"/>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3"/>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3"/>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3"/>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3"/>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3"/>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3"/>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3"/>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3"/>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3"/>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3"/>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3"/>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53"/>
          <p:cNvGrpSpPr/>
          <p:nvPr/>
        </p:nvGrpSpPr>
        <p:grpSpPr>
          <a:xfrm>
            <a:off x="2126319" y="4112465"/>
            <a:ext cx="373241" cy="359127"/>
            <a:chOff x="2152857" y="4263002"/>
            <a:chExt cx="373241" cy="359127"/>
          </a:xfrm>
        </p:grpSpPr>
        <p:sp>
          <p:nvSpPr>
            <p:cNvPr id="10239" name="Google Shape;10239;p53"/>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3"/>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3"/>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3"/>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3"/>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3"/>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3"/>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3"/>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53"/>
          <p:cNvGrpSpPr/>
          <p:nvPr/>
        </p:nvGrpSpPr>
        <p:grpSpPr>
          <a:xfrm>
            <a:off x="833094" y="3196435"/>
            <a:ext cx="303537" cy="359127"/>
            <a:chOff x="859632" y="3346972"/>
            <a:chExt cx="303537" cy="359127"/>
          </a:xfrm>
        </p:grpSpPr>
        <p:sp>
          <p:nvSpPr>
            <p:cNvPr id="10248" name="Google Shape;10248;p53"/>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3"/>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3"/>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3"/>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3"/>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53"/>
          <p:cNvGrpSpPr/>
          <p:nvPr/>
        </p:nvGrpSpPr>
        <p:grpSpPr>
          <a:xfrm>
            <a:off x="1741373" y="2731704"/>
            <a:ext cx="265306" cy="366799"/>
            <a:chOff x="1767911" y="2882241"/>
            <a:chExt cx="265306" cy="366799"/>
          </a:xfrm>
        </p:grpSpPr>
        <p:sp>
          <p:nvSpPr>
            <p:cNvPr id="10254" name="Google Shape;10254;p53"/>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3"/>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3"/>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3"/>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3"/>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3"/>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3"/>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3"/>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3"/>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3"/>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3"/>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3"/>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3"/>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53"/>
          <p:cNvGrpSpPr/>
          <p:nvPr/>
        </p:nvGrpSpPr>
        <p:grpSpPr>
          <a:xfrm>
            <a:off x="1305472" y="1349397"/>
            <a:ext cx="331895" cy="359311"/>
            <a:chOff x="1332009" y="1499935"/>
            <a:chExt cx="331895" cy="359311"/>
          </a:xfrm>
        </p:grpSpPr>
        <p:sp>
          <p:nvSpPr>
            <p:cNvPr id="10270" name="Google Shape;10270;p53"/>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3"/>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3"/>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3"/>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3"/>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3"/>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3"/>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3"/>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3"/>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3"/>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3"/>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3"/>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3"/>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3"/>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3"/>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3"/>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3"/>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53"/>
          <p:cNvGrpSpPr/>
          <p:nvPr/>
        </p:nvGrpSpPr>
        <p:grpSpPr>
          <a:xfrm>
            <a:off x="2636927" y="3196278"/>
            <a:ext cx="289528" cy="359232"/>
            <a:chOff x="2663464" y="3346815"/>
            <a:chExt cx="289528" cy="359232"/>
          </a:xfrm>
        </p:grpSpPr>
        <p:sp>
          <p:nvSpPr>
            <p:cNvPr id="10288" name="Google Shape;10288;p53"/>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3"/>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3"/>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3"/>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3"/>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3"/>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3"/>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3"/>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3"/>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3"/>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3"/>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53"/>
          <p:cNvGrpSpPr/>
          <p:nvPr/>
        </p:nvGrpSpPr>
        <p:grpSpPr>
          <a:xfrm>
            <a:off x="1289237" y="2731389"/>
            <a:ext cx="269051" cy="366983"/>
            <a:chOff x="1315775" y="2881927"/>
            <a:chExt cx="269051" cy="366983"/>
          </a:xfrm>
        </p:grpSpPr>
        <p:sp>
          <p:nvSpPr>
            <p:cNvPr id="10300" name="Google Shape;10300;p53"/>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3"/>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3"/>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3"/>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3"/>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3"/>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3"/>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3"/>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3"/>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3"/>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3"/>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3"/>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3"/>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3"/>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3"/>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53"/>
          <p:cNvGrpSpPr/>
          <p:nvPr/>
        </p:nvGrpSpPr>
        <p:grpSpPr>
          <a:xfrm>
            <a:off x="3950890" y="1829604"/>
            <a:ext cx="359232" cy="322023"/>
            <a:chOff x="3977427" y="1980142"/>
            <a:chExt cx="359232" cy="322023"/>
          </a:xfrm>
        </p:grpSpPr>
        <p:sp>
          <p:nvSpPr>
            <p:cNvPr id="10316" name="Google Shape;10316;p53"/>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3"/>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3"/>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3"/>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3"/>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3"/>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3"/>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3"/>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3"/>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3"/>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53"/>
          <p:cNvGrpSpPr/>
          <p:nvPr/>
        </p:nvGrpSpPr>
        <p:grpSpPr>
          <a:xfrm>
            <a:off x="839091" y="2263071"/>
            <a:ext cx="361720" cy="359180"/>
            <a:chOff x="865628" y="2413608"/>
            <a:chExt cx="361720" cy="359180"/>
          </a:xfrm>
        </p:grpSpPr>
        <p:sp>
          <p:nvSpPr>
            <p:cNvPr id="10327" name="Google Shape;10327;p53"/>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3"/>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3"/>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3"/>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3"/>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3"/>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3"/>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3"/>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3"/>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3"/>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3"/>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3"/>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3"/>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53"/>
          <p:cNvGrpSpPr/>
          <p:nvPr/>
        </p:nvGrpSpPr>
        <p:grpSpPr>
          <a:xfrm>
            <a:off x="3090556" y="2731389"/>
            <a:ext cx="268815" cy="366983"/>
            <a:chOff x="3117093" y="2881927"/>
            <a:chExt cx="268815" cy="366983"/>
          </a:xfrm>
        </p:grpSpPr>
        <p:sp>
          <p:nvSpPr>
            <p:cNvPr id="10341" name="Google Shape;10341;p53"/>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3"/>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3"/>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3"/>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3"/>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3"/>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3"/>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3"/>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3"/>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3"/>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3"/>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3"/>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3"/>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3"/>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3"/>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53"/>
          <p:cNvGrpSpPr/>
          <p:nvPr/>
        </p:nvGrpSpPr>
        <p:grpSpPr>
          <a:xfrm>
            <a:off x="3507971" y="1357462"/>
            <a:ext cx="368502" cy="343521"/>
            <a:chOff x="3534508" y="1508000"/>
            <a:chExt cx="368502" cy="343521"/>
          </a:xfrm>
        </p:grpSpPr>
        <p:sp>
          <p:nvSpPr>
            <p:cNvPr id="10357" name="Google Shape;10357;p53"/>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3"/>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3"/>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3"/>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3"/>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3"/>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3"/>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3"/>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3"/>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3"/>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3"/>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3"/>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3"/>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3"/>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3"/>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53"/>
          <p:cNvGrpSpPr/>
          <p:nvPr/>
        </p:nvGrpSpPr>
        <p:grpSpPr>
          <a:xfrm>
            <a:off x="7131161" y="1349424"/>
            <a:ext cx="279054" cy="354754"/>
            <a:chOff x="7147436" y="1502999"/>
            <a:chExt cx="279054" cy="354754"/>
          </a:xfrm>
        </p:grpSpPr>
        <p:sp>
          <p:nvSpPr>
            <p:cNvPr id="10373" name="Google Shape;10373;p53"/>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3"/>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3"/>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3"/>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3"/>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3"/>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3"/>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3"/>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3"/>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3"/>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3"/>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3"/>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3"/>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3"/>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3"/>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3"/>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53"/>
          <p:cNvGrpSpPr/>
          <p:nvPr/>
        </p:nvGrpSpPr>
        <p:grpSpPr>
          <a:xfrm>
            <a:off x="7586806" y="1819497"/>
            <a:ext cx="276802" cy="354807"/>
            <a:chOff x="7603081" y="1973072"/>
            <a:chExt cx="276802" cy="354807"/>
          </a:xfrm>
        </p:grpSpPr>
        <p:sp>
          <p:nvSpPr>
            <p:cNvPr id="10390" name="Google Shape;10390;p53"/>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3"/>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3"/>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3"/>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3"/>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3"/>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3"/>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3"/>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3"/>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3"/>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3"/>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3"/>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3"/>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3"/>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53"/>
          <p:cNvGrpSpPr/>
          <p:nvPr/>
        </p:nvGrpSpPr>
        <p:grpSpPr>
          <a:xfrm>
            <a:off x="6680517" y="1349424"/>
            <a:ext cx="276802" cy="354754"/>
            <a:chOff x="6696792" y="1502999"/>
            <a:chExt cx="276802" cy="354754"/>
          </a:xfrm>
        </p:grpSpPr>
        <p:sp>
          <p:nvSpPr>
            <p:cNvPr id="10405" name="Google Shape;10405;p53"/>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3"/>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3"/>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3"/>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3"/>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3"/>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3"/>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3"/>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3"/>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3"/>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3"/>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3"/>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3"/>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3"/>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3"/>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0" name="Google Shape;10420;p53"/>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1" name="Google Shape;10421;p53"/>
          <p:cNvGrpSpPr/>
          <p:nvPr/>
        </p:nvGrpSpPr>
        <p:grpSpPr>
          <a:xfrm>
            <a:off x="6207118" y="1349424"/>
            <a:ext cx="320295" cy="354754"/>
            <a:chOff x="6223393" y="1502999"/>
            <a:chExt cx="320295" cy="354754"/>
          </a:xfrm>
        </p:grpSpPr>
        <p:sp>
          <p:nvSpPr>
            <p:cNvPr id="10422" name="Google Shape;10422;p53"/>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3"/>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3"/>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3"/>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3"/>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3"/>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3"/>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3"/>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3"/>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3"/>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3"/>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3"/>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3"/>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3"/>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3"/>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3"/>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3"/>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3"/>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3"/>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3"/>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3"/>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3"/>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3"/>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53"/>
          <p:cNvGrpSpPr/>
          <p:nvPr/>
        </p:nvGrpSpPr>
        <p:grpSpPr>
          <a:xfrm>
            <a:off x="5294336" y="1349397"/>
            <a:ext cx="339515" cy="354781"/>
            <a:chOff x="5310611" y="1502972"/>
            <a:chExt cx="339515" cy="354781"/>
          </a:xfrm>
        </p:grpSpPr>
        <p:sp>
          <p:nvSpPr>
            <p:cNvPr id="10446" name="Google Shape;10446;p53"/>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3"/>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3"/>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3"/>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3"/>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3"/>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3"/>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3"/>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3"/>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3"/>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3"/>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3"/>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3"/>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3"/>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3"/>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3"/>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53"/>
          <p:cNvGrpSpPr/>
          <p:nvPr/>
        </p:nvGrpSpPr>
        <p:grpSpPr>
          <a:xfrm>
            <a:off x="6237362" y="3636526"/>
            <a:ext cx="274550" cy="354833"/>
            <a:chOff x="6253637" y="3790101"/>
            <a:chExt cx="274550" cy="354833"/>
          </a:xfrm>
        </p:grpSpPr>
        <p:sp>
          <p:nvSpPr>
            <p:cNvPr id="10463" name="Google Shape;10463;p53"/>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3"/>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3"/>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3"/>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3"/>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3"/>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3"/>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3"/>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3"/>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3"/>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3"/>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3"/>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3"/>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3"/>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3"/>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3"/>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3"/>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53"/>
          <p:cNvGrpSpPr/>
          <p:nvPr/>
        </p:nvGrpSpPr>
        <p:grpSpPr>
          <a:xfrm>
            <a:off x="5786456" y="3636605"/>
            <a:ext cx="274576" cy="354754"/>
            <a:chOff x="5802731" y="3790180"/>
            <a:chExt cx="274576" cy="354754"/>
          </a:xfrm>
        </p:grpSpPr>
        <p:sp>
          <p:nvSpPr>
            <p:cNvPr id="10481" name="Google Shape;10481;p53"/>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3"/>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3"/>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3"/>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3"/>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3"/>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3"/>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3"/>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3"/>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3"/>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3"/>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3"/>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3"/>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3"/>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3"/>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3"/>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3"/>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3"/>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3"/>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3"/>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3"/>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53"/>
          <p:cNvGrpSpPr/>
          <p:nvPr/>
        </p:nvGrpSpPr>
        <p:grpSpPr>
          <a:xfrm>
            <a:off x="5335813" y="3636631"/>
            <a:ext cx="274550" cy="354728"/>
            <a:chOff x="5352088" y="3790206"/>
            <a:chExt cx="274550" cy="354728"/>
          </a:xfrm>
        </p:grpSpPr>
        <p:sp>
          <p:nvSpPr>
            <p:cNvPr id="10503" name="Google Shape;10503;p53"/>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3"/>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3"/>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3"/>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3"/>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3"/>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3"/>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3"/>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3"/>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3"/>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3"/>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3"/>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3"/>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3"/>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3"/>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3"/>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3"/>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3"/>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3"/>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3"/>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3"/>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3"/>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3"/>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3"/>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53"/>
          <p:cNvGrpSpPr/>
          <p:nvPr/>
        </p:nvGrpSpPr>
        <p:grpSpPr>
          <a:xfrm>
            <a:off x="4885431" y="3636500"/>
            <a:ext cx="274550" cy="354859"/>
            <a:chOff x="4901706" y="3790075"/>
            <a:chExt cx="274550" cy="354859"/>
          </a:xfrm>
        </p:grpSpPr>
        <p:sp>
          <p:nvSpPr>
            <p:cNvPr id="10528" name="Google Shape;10528;p53"/>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3"/>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3"/>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3"/>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3"/>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3"/>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3"/>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3"/>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3"/>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3"/>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3"/>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3"/>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3"/>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3"/>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3"/>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3"/>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3"/>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53"/>
          <p:cNvGrpSpPr/>
          <p:nvPr/>
        </p:nvGrpSpPr>
        <p:grpSpPr>
          <a:xfrm>
            <a:off x="8036429" y="1349633"/>
            <a:ext cx="275073" cy="354545"/>
            <a:chOff x="8052704" y="1503208"/>
            <a:chExt cx="275073" cy="354545"/>
          </a:xfrm>
        </p:grpSpPr>
        <p:sp>
          <p:nvSpPr>
            <p:cNvPr id="10546" name="Google Shape;10546;p53"/>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3"/>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3"/>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3"/>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3"/>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3"/>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3"/>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3"/>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3"/>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3"/>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3"/>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3"/>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3"/>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3"/>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3"/>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3"/>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3"/>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53"/>
          <p:cNvGrpSpPr/>
          <p:nvPr/>
        </p:nvGrpSpPr>
        <p:grpSpPr>
          <a:xfrm>
            <a:off x="5778470" y="1349424"/>
            <a:ext cx="274550" cy="354754"/>
            <a:chOff x="5794745" y="1502999"/>
            <a:chExt cx="274550" cy="354754"/>
          </a:xfrm>
        </p:grpSpPr>
        <p:sp>
          <p:nvSpPr>
            <p:cNvPr id="10564" name="Google Shape;10564;p53"/>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3"/>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3"/>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3"/>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3"/>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3"/>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3"/>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3"/>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3"/>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3"/>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3"/>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3"/>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3"/>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3"/>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3"/>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3"/>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3"/>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3"/>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3"/>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3"/>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3"/>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3"/>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3"/>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53"/>
          <p:cNvGrpSpPr/>
          <p:nvPr/>
        </p:nvGrpSpPr>
        <p:grpSpPr>
          <a:xfrm>
            <a:off x="4880665" y="1349424"/>
            <a:ext cx="263316" cy="354754"/>
            <a:chOff x="4896940" y="1502999"/>
            <a:chExt cx="263316" cy="354754"/>
          </a:xfrm>
        </p:grpSpPr>
        <p:sp>
          <p:nvSpPr>
            <p:cNvPr id="10588" name="Google Shape;10588;p53"/>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3"/>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3"/>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3"/>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3"/>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3"/>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3"/>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3"/>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3"/>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3"/>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3"/>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3"/>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3"/>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3"/>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3"/>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3"/>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3"/>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3"/>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3"/>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3"/>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3"/>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53"/>
          <p:cNvGrpSpPr/>
          <p:nvPr/>
        </p:nvGrpSpPr>
        <p:grpSpPr>
          <a:xfrm>
            <a:off x="6239117" y="4114507"/>
            <a:ext cx="274550" cy="354728"/>
            <a:chOff x="6255392" y="4268082"/>
            <a:chExt cx="274550" cy="354728"/>
          </a:xfrm>
        </p:grpSpPr>
        <p:sp>
          <p:nvSpPr>
            <p:cNvPr id="10610" name="Google Shape;10610;p53"/>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3"/>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3"/>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3"/>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3"/>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3"/>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3"/>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3"/>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3"/>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3"/>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3"/>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3"/>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3"/>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3"/>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3"/>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3"/>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3"/>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3"/>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3"/>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3"/>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53"/>
          <p:cNvGrpSpPr/>
          <p:nvPr/>
        </p:nvGrpSpPr>
        <p:grpSpPr>
          <a:xfrm>
            <a:off x="7587801" y="3636500"/>
            <a:ext cx="275807" cy="354859"/>
            <a:chOff x="7604076" y="3790075"/>
            <a:chExt cx="275807" cy="354859"/>
          </a:xfrm>
        </p:grpSpPr>
        <p:sp>
          <p:nvSpPr>
            <p:cNvPr id="10631" name="Google Shape;10631;p53"/>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3"/>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3"/>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3"/>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3"/>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3"/>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3"/>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3"/>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3"/>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3"/>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3"/>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3"/>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3"/>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3"/>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3"/>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3"/>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3"/>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3"/>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3"/>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3"/>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3"/>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3"/>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53"/>
          <p:cNvGrpSpPr/>
          <p:nvPr/>
        </p:nvGrpSpPr>
        <p:grpSpPr>
          <a:xfrm>
            <a:off x="7138152" y="3636631"/>
            <a:ext cx="274550" cy="354493"/>
            <a:chOff x="7154427" y="3790206"/>
            <a:chExt cx="274550" cy="354493"/>
          </a:xfrm>
        </p:grpSpPr>
        <p:sp>
          <p:nvSpPr>
            <p:cNvPr id="10654" name="Google Shape;10654;p53"/>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3"/>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3"/>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3"/>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3"/>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3"/>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3"/>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3"/>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3"/>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3"/>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3"/>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3"/>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3"/>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3"/>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3"/>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3"/>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3"/>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3"/>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3"/>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3"/>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53"/>
          <p:cNvGrpSpPr/>
          <p:nvPr/>
        </p:nvGrpSpPr>
        <p:grpSpPr>
          <a:xfrm>
            <a:off x="8038183" y="1819575"/>
            <a:ext cx="274576" cy="354728"/>
            <a:chOff x="8054458" y="1973150"/>
            <a:chExt cx="274576" cy="354728"/>
          </a:xfrm>
        </p:grpSpPr>
        <p:sp>
          <p:nvSpPr>
            <p:cNvPr id="10675" name="Google Shape;10675;p53"/>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3"/>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3"/>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3"/>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3"/>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3"/>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3"/>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3"/>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3"/>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3"/>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3"/>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3"/>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3"/>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3"/>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3"/>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3"/>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3"/>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3"/>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3"/>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3"/>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3"/>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3"/>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53"/>
          <p:cNvGrpSpPr/>
          <p:nvPr/>
        </p:nvGrpSpPr>
        <p:grpSpPr>
          <a:xfrm>
            <a:off x="7137655" y="1819575"/>
            <a:ext cx="274812" cy="354728"/>
            <a:chOff x="7153930" y="1973150"/>
            <a:chExt cx="274812" cy="354728"/>
          </a:xfrm>
        </p:grpSpPr>
        <p:sp>
          <p:nvSpPr>
            <p:cNvPr id="10698" name="Google Shape;10698;p53"/>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3"/>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3"/>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3"/>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3"/>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3"/>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3"/>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3"/>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3"/>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3"/>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3"/>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3"/>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3"/>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3"/>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3"/>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3"/>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3"/>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3"/>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3"/>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53"/>
          <p:cNvGrpSpPr/>
          <p:nvPr/>
        </p:nvGrpSpPr>
        <p:grpSpPr>
          <a:xfrm>
            <a:off x="6687247" y="1819523"/>
            <a:ext cx="274812" cy="354781"/>
            <a:chOff x="6703522" y="1973098"/>
            <a:chExt cx="274812" cy="354781"/>
          </a:xfrm>
        </p:grpSpPr>
        <p:sp>
          <p:nvSpPr>
            <p:cNvPr id="10718" name="Google Shape;10718;p53"/>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3"/>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3"/>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3"/>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3"/>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3"/>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3"/>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3"/>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3"/>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3"/>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3"/>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3"/>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3"/>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3"/>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3"/>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3"/>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3"/>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3"/>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3"/>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3"/>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3"/>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3"/>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3"/>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3"/>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3"/>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53"/>
          <p:cNvGrpSpPr/>
          <p:nvPr/>
        </p:nvGrpSpPr>
        <p:grpSpPr>
          <a:xfrm>
            <a:off x="6237100" y="1819575"/>
            <a:ext cx="274812" cy="354728"/>
            <a:chOff x="6253375" y="1973150"/>
            <a:chExt cx="274812" cy="354728"/>
          </a:xfrm>
        </p:grpSpPr>
        <p:sp>
          <p:nvSpPr>
            <p:cNvPr id="10744" name="Google Shape;10744;p53"/>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3"/>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3"/>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3"/>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3"/>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3"/>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3"/>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3"/>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3"/>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3"/>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3"/>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3"/>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3"/>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3"/>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3"/>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3"/>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3"/>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3"/>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3"/>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3"/>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3"/>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3"/>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3"/>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3"/>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3"/>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3"/>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3"/>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3"/>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3"/>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3"/>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3"/>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3"/>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3"/>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3"/>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3"/>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3"/>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3"/>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3"/>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53"/>
          <p:cNvGrpSpPr/>
          <p:nvPr/>
        </p:nvGrpSpPr>
        <p:grpSpPr>
          <a:xfrm>
            <a:off x="5786221" y="1819575"/>
            <a:ext cx="275309" cy="354728"/>
            <a:chOff x="5802496" y="1973150"/>
            <a:chExt cx="275309" cy="354728"/>
          </a:xfrm>
        </p:grpSpPr>
        <p:sp>
          <p:nvSpPr>
            <p:cNvPr id="10783" name="Google Shape;10783;p53"/>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3"/>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3"/>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3"/>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3"/>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3"/>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3"/>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3"/>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3"/>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3"/>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3"/>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3"/>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3"/>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3"/>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3"/>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3"/>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3"/>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3"/>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3"/>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3"/>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3"/>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3"/>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3"/>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3"/>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3"/>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3"/>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53"/>
          <p:cNvGrpSpPr/>
          <p:nvPr/>
        </p:nvGrpSpPr>
        <p:grpSpPr>
          <a:xfrm>
            <a:off x="5336808" y="1819575"/>
            <a:ext cx="274576" cy="354728"/>
            <a:chOff x="5353083" y="1973150"/>
            <a:chExt cx="274576" cy="354728"/>
          </a:xfrm>
        </p:grpSpPr>
        <p:sp>
          <p:nvSpPr>
            <p:cNvPr id="10810" name="Google Shape;10810;p53"/>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3"/>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3"/>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3"/>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3"/>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3"/>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3"/>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3"/>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3"/>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3"/>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3"/>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3"/>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3"/>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3"/>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3"/>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3"/>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3"/>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3"/>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3"/>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3"/>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3"/>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53"/>
          <p:cNvGrpSpPr/>
          <p:nvPr/>
        </p:nvGrpSpPr>
        <p:grpSpPr>
          <a:xfrm>
            <a:off x="4886426" y="1819575"/>
            <a:ext cx="274812" cy="354728"/>
            <a:chOff x="4902701" y="1973150"/>
            <a:chExt cx="274812" cy="354728"/>
          </a:xfrm>
        </p:grpSpPr>
        <p:sp>
          <p:nvSpPr>
            <p:cNvPr id="10832" name="Google Shape;10832;p53"/>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3"/>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3"/>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3"/>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3"/>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3"/>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3"/>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3"/>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3"/>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3"/>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3"/>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3"/>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3"/>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3"/>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3"/>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3"/>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3"/>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3"/>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3"/>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3"/>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3"/>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3"/>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3"/>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3"/>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3"/>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53"/>
          <p:cNvGrpSpPr/>
          <p:nvPr/>
        </p:nvGrpSpPr>
        <p:grpSpPr>
          <a:xfrm>
            <a:off x="4886426" y="2726414"/>
            <a:ext cx="272560" cy="354676"/>
            <a:chOff x="4902701" y="2879989"/>
            <a:chExt cx="272560" cy="354676"/>
          </a:xfrm>
        </p:grpSpPr>
        <p:sp>
          <p:nvSpPr>
            <p:cNvPr id="10858" name="Google Shape;10858;p53"/>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3"/>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3"/>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3"/>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3"/>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3"/>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3"/>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3"/>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3"/>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3"/>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3"/>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3"/>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3"/>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3"/>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3"/>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3"/>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3"/>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3"/>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3"/>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3"/>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3"/>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3"/>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3"/>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3"/>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53"/>
          <p:cNvGrpSpPr/>
          <p:nvPr/>
        </p:nvGrpSpPr>
        <p:grpSpPr>
          <a:xfrm>
            <a:off x="5787713" y="4114507"/>
            <a:ext cx="274550" cy="354728"/>
            <a:chOff x="5803988" y="4268082"/>
            <a:chExt cx="274550" cy="354728"/>
          </a:xfrm>
        </p:grpSpPr>
        <p:sp>
          <p:nvSpPr>
            <p:cNvPr id="10883" name="Google Shape;10883;p53"/>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3"/>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3"/>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3"/>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3"/>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3"/>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3"/>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3"/>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3"/>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3"/>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3"/>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3"/>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3"/>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3"/>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3"/>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3"/>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3"/>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3"/>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3"/>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3"/>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3"/>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3"/>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53"/>
          <p:cNvGrpSpPr/>
          <p:nvPr/>
        </p:nvGrpSpPr>
        <p:grpSpPr>
          <a:xfrm>
            <a:off x="5336074" y="4114507"/>
            <a:ext cx="274550" cy="354728"/>
            <a:chOff x="5352349" y="4268082"/>
            <a:chExt cx="274550" cy="354728"/>
          </a:xfrm>
        </p:grpSpPr>
        <p:sp>
          <p:nvSpPr>
            <p:cNvPr id="10906" name="Google Shape;10906;p53"/>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3"/>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3"/>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3"/>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3"/>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3"/>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3"/>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3"/>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3"/>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3"/>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3"/>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3"/>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3"/>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3"/>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3"/>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3"/>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3"/>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3"/>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3"/>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3"/>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3"/>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3"/>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53"/>
          <p:cNvGrpSpPr/>
          <p:nvPr/>
        </p:nvGrpSpPr>
        <p:grpSpPr>
          <a:xfrm>
            <a:off x="7590551" y="2265715"/>
            <a:ext cx="274550" cy="354728"/>
            <a:chOff x="7606826" y="2419290"/>
            <a:chExt cx="274550" cy="354728"/>
          </a:xfrm>
        </p:grpSpPr>
        <p:sp>
          <p:nvSpPr>
            <p:cNvPr id="10929" name="Google Shape;10929;p53"/>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3"/>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3"/>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3"/>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3"/>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3"/>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3"/>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3"/>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3"/>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3"/>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3"/>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3"/>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3"/>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3"/>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3"/>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53"/>
          <p:cNvGrpSpPr/>
          <p:nvPr/>
        </p:nvGrpSpPr>
        <p:grpSpPr>
          <a:xfrm>
            <a:off x="7139907" y="2265715"/>
            <a:ext cx="274550" cy="354728"/>
            <a:chOff x="7156182" y="2419290"/>
            <a:chExt cx="274550" cy="354728"/>
          </a:xfrm>
        </p:grpSpPr>
        <p:sp>
          <p:nvSpPr>
            <p:cNvPr id="10945" name="Google Shape;10945;p53"/>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3"/>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3"/>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3"/>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3"/>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3"/>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3"/>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3"/>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3"/>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3"/>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3"/>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3"/>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3"/>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3"/>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3"/>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53"/>
          <p:cNvGrpSpPr/>
          <p:nvPr/>
        </p:nvGrpSpPr>
        <p:grpSpPr>
          <a:xfrm>
            <a:off x="6689001" y="2265715"/>
            <a:ext cx="274812" cy="354728"/>
            <a:chOff x="6705276" y="2419290"/>
            <a:chExt cx="274812" cy="354728"/>
          </a:xfrm>
        </p:grpSpPr>
        <p:sp>
          <p:nvSpPr>
            <p:cNvPr id="10961" name="Google Shape;10961;p53"/>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3"/>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3"/>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3"/>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3"/>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3"/>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3"/>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3"/>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3"/>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3"/>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3"/>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3"/>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3"/>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3"/>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3"/>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3"/>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3"/>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3"/>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3"/>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3"/>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3"/>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3"/>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3"/>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3"/>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3"/>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3"/>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3"/>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3"/>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53"/>
          <p:cNvGrpSpPr/>
          <p:nvPr/>
        </p:nvGrpSpPr>
        <p:grpSpPr>
          <a:xfrm>
            <a:off x="4886661" y="2265715"/>
            <a:ext cx="274576" cy="354728"/>
            <a:chOff x="4902936" y="2419290"/>
            <a:chExt cx="274576" cy="354728"/>
          </a:xfrm>
        </p:grpSpPr>
        <p:sp>
          <p:nvSpPr>
            <p:cNvPr id="10990" name="Google Shape;10990;p53"/>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3"/>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3"/>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3"/>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3"/>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3"/>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3"/>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3"/>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3"/>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3"/>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3"/>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3"/>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3"/>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3"/>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3"/>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3"/>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3"/>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3"/>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3"/>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3"/>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53"/>
          <p:cNvGrpSpPr/>
          <p:nvPr/>
        </p:nvGrpSpPr>
        <p:grpSpPr>
          <a:xfrm>
            <a:off x="7591781" y="3192219"/>
            <a:ext cx="270334" cy="354754"/>
            <a:chOff x="7608056" y="3345794"/>
            <a:chExt cx="270334" cy="354754"/>
          </a:xfrm>
        </p:grpSpPr>
        <p:sp>
          <p:nvSpPr>
            <p:cNvPr id="11011" name="Google Shape;11011;p53"/>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3"/>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3"/>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3"/>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3"/>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3"/>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3"/>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3"/>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3"/>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3"/>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3"/>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3"/>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3"/>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3"/>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3"/>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3"/>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3"/>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3"/>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3"/>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53"/>
          <p:cNvGrpSpPr/>
          <p:nvPr/>
        </p:nvGrpSpPr>
        <p:grpSpPr>
          <a:xfrm>
            <a:off x="6696490" y="4114507"/>
            <a:ext cx="263316" cy="354728"/>
            <a:chOff x="6712765" y="4268082"/>
            <a:chExt cx="263316" cy="354728"/>
          </a:xfrm>
        </p:grpSpPr>
        <p:sp>
          <p:nvSpPr>
            <p:cNvPr id="11031" name="Google Shape;11031;p53"/>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3"/>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3"/>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3"/>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3"/>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3"/>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3"/>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3"/>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3"/>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3"/>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3"/>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3"/>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3"/>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3"/>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3"/>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3"/>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53"/>
          <p:cNvGrpSpPr/>
          <p:nvPr/>
        </p:nvGrpSpPr>
        <p:grpSpPr>
          <a:xfrm>
            <a:off x="5343066" y="2265584"/>
            <a:ext cx="262819" cy="354859"/>
            <a:chOff x="5359341" y="2419159"/>
            <a:chExt cx="262819" cy="354859"/>
          </a:xfrm>
        </p:grpSpPr>
        <p:sp>
          <p:nvSpPr>
            <p:cNvPr id="11048" name="Google Shape;11048;p53"/>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3"/>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3"/>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3"/>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3"/>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3"/>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3"/>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3"/>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3"/>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3"/>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3"/>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3"/>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3"/>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3"/>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3"/>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3"/>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3"/>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3"/>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3"/>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3"/>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3"/>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53"/>
          <p:cNvGrpSpPr/>
          <p:nvPr/>
        </p:nvGrpSpPr>
        <p:grpSpPr>
          <a:xfrm>
            <a:off x="6693007" y="3636631"/>
            <a:ext cx="263316" cy="354493"/>
            <a:chOff x="6709282" y="3790206"/>
            <a:chExt cx="263316" cy="354493"/>
          </a:xfrm>
        </p:grpSpPr>
        <p:sp>
          <p:nvSpPr>
            <p:cNvPr id="11070" name="Google Shape;11070;p53"/>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3"/>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3"/>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3"/>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3"/>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3"/>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3"/>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3"/>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3"/>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3"/>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3"/>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3"/>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3"/>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3"/>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3"/>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3"/>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53"/>
          <p:cNvGrpSpPr/>
          <p:nvPr/>
        </p:nvGrpSpPr>
        <p:grpSpPr>
          <a:xfrm>
            <a:off x="6244354" y="2265715"/>
            <a:ext cx="263055" cy="354493"/>
            <a:chOff x="6260629" y="2419290"/>
            <a:chExt cx="263055" cy="354493"/>
          </a:xfrm>
        </p:grpSpPr>
        <p:sp>
          <p:nvSpPr>
            <p:cNvPr id="11087" name="Google Shape;11087;p53"/>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3"/>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3"/>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3"/>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3"/>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3"/>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3"/>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3"/>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3"/>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3"/>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3"/>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3"/>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3"/>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3"/>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3"/>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53"/>
          <p:cNvGrpSpPr/>
          <p:nvPr/>
        </p:nvGrpSpPr>
        <p:grpSpPr>
          <a:xfrm>
            <a:off x="6244589" y="2726336"/>
            <a:ext cx="263343" cy="354754"/>
            <a:chOff x="6260864" y="2879911"/>
            <a:chExt cx="263343" cy="354754"/>
          </a:xfrm>
        </p:grpSpPr>
        <p:sp>
          <p:nvSpPr>
            <p:cNvPr id="11103" name="Google Shape;11103;p53"/>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3"/>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3"/>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3"/>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3"/>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3"/>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3"/>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3"/>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3"/>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3"/>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3"/>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3"/>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3"/>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3"/>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3"/>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3"/>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3"/>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3"/>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53"/>
          <p:cNvGrpSpPr/>
          <p:nvPr/>
        </p:nvGrpSpPr>
        <p:grpSpPr>
          <a:xfrm>
            <a:off x="8046693" y="2265715"/>
            <a:ext cx="263316" cy="354728"/>
            <a:chOff x="8062968" y="2419290"/>
            <a:chExt cx="263316" cy="354728"/>
          </a:xfrm>
        </p:grpSpPr>
        <p:sp>
          <p:nvSpPr>
            <p:cNvPr id="11122" name="Google Shape;11122;p53"/>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3"/>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3"/>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3"/>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3"/>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3"/>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3"/>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3"/>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3"/>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3"/>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3"/>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3"/>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3"/>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3"/>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3"/>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3"/>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3"/>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53"/>
          <p:cNvGrpSpPr/>
          <p:nvPr/>
        </p:nvGrpSpPr>
        <p:grpSpPr>
          <a:xfrm>
            <a:off x="5793448" y="2265715"/>
            <a:ext cx="263316" cy="354728"/>
            <a:chOff x="5809723" y="2419290"/>
            <a:chExt cx="263316" cy="354728"/>
          </a:xfrm>
        </p:grpSpPr>
        <p:sp>
          <p:nvSpPr>
            <p:cNvPr id="11140" name="Google Shape;11140;p53"/>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3"/>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3"/>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3"/>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3"/>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3"/>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3"/>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3"/>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3"/>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3"/>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3"/>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3"/>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3"/>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3"/>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3"/>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3"/>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3"/>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53"/>
          <p:cNvGrpSpPr/>
          <p:nvPr/>
        </p:nvGrpSpPr>
        <p:grpSpPr>
          <a:xfrm>
            <a:off x="7590551" y="1349424"/>
            <a:ext cx="263552" cy="354754"/>
            <a:chOff x="7606826" y="1502999"/>
            <a:chExt cx="263552" cy="354754"/>
          </a:xfrm>
        </p:grpSpPr>
        <p:sp>
          <p:nvSpPr>
            <p:cNvPr id="11158" name="Google Shape;11158;p53"/>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3"/>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3"/>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3"/>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3"/>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3"/>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3"/>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3"/>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3"/>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3"/>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3"/>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3"/>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3"/>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3"/>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3"/>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3"/>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3"/>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3"/>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53"/>
          <p:cNvGrpSpPr/>
          <p:nvPr/>
        </p:nvGrpSpPr>
        <p:grpSpPr>
          <a:xfrm>
            <a:off x="8044180" y="3636500"/>
            <a:ext cx="264076" cy="354623"/>
            <a:chOff x="8060455" y="3790075"/>
            <a:chExt cx="264076" cy="354623"/>
          </a:xfrm>
        </p:grpSpPr>
        <p:sp>
          <p:nvSpPr>
            <p:cNvPr id="11177" name="Google Shape;11177;p53"/>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3"/>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3"/>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3"/>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3"/>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3"/>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3"/>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3"/>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3"/>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3"/>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3"/>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3"/>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3"/>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3"/>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3"/>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3"/>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3"/>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3"/>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3"/>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3"/>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3"/>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3"/>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3"/>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53"/>
          <p:cNvGrpSpPr/>
          <p:nvPr/>
        </p:nvGrpSpPr>
        <p:grpSpPr>
          <a:xfrm>
            <a:off x="7598275" y="2726336"/>
            <a:ext cx="263316" cy="354754"/>
            <a:chOff x="7614550" y="2879911"/>
            <a:chExt cx="263316" cy="354754"/>
          </a:xfrm>
        </p:grpSpPr>
        <p:sp>
          <p:nvSpPr>
            <p:cNvPr id="11201" name="Google Shape;11201;p53"/>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3"/>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3"/>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3"/>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3"/>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3"/>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3"/>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3"/>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3"/>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3"/>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3"/>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3"/>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3"/>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3"/>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3"/>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3"/>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3"/>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3"/>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3"/>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53"/>
          <p:cNvGrpSpPr/>
          <p:nvPr/>
        </p:nvGrpSpPr>
        <p:grpSpPr>
          <a:xfrm>
            <a:off x="4884409" y="4114612"/>
            <a:ext cx="274576" cy="354623"/>
            <a:chOff x="4900684" y="4268187"/>
            <a:chExt cx="274576" cy="354623"/>
          </a:xfrm>
        </p:grpSpPr>
        <p:sp>
          <p:nvSpPr>
            <p:cNvPr id="11221" name="Google Shape;11221;p53"/>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3"/>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3"/>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3"/>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3"/>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3"/>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3"/>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3"/>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3"/>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3"/>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3"/>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3"/>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3"/>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3"/>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3"/>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53"/>
          <p:cNvGrpSpPr/>
          <p:nvPr/>
        </p:nvGrpSpPr>
        <p:grpSpPr>
          <a:xfrm>
            <a:off x="7145379" y="3192219"/>
            <a:ext cx="263343" cy="354754"/>
            <a:chOff x="7161654" y="3345794"/>
            <a:chExt cx="263343" cy="354754"/>
          </a:xfrm>
        </p:grpSpPr>
        <p:sp>
          <p:nvSpPr>
            <p:cNvPr id="11237" name="Google Shape;11237;p53"/>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3"/>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3"/>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3"/>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3"/>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3"/>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3"/>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3"/>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3"/>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3"/>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3"/>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3"/>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3"/>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3"/>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3"/>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3"/>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3"/>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3"/>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3"/>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53"/>
          <p:cNvGrpSpPr/>
          <p:nvPr/>
        </p:nvGrpSpPr>
        <p:grpSpPr>
          <a:xfrm>
            <a:off x="6695495" y="3192219"/>
            <a:ext cx="263081" cy="354754"/>
            <a:chOff x="6711770" y="3345794"/>
            <a:chExt cx="263081" cy="354754"/>
          </a:xfrm>
        </p:grpSpPr>
        <p:sp>
          <p:nvSpPr>
            <p:cNvPr id="11257" name="Google Shape;11257;p53"/>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3"/>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3"/>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3"/>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3"/>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3"/>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3"/>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3"/>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3"/>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3"/>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3"/>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3"/>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3"/>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3"/>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3"/>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3"/>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3"/>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53"/>
          <p:cNvGrpSpPr/>
          <p:nvPr/>
        </p:nvGrpSpPr>
        <p:grpSpPr>
          <a:xfrm>
            <a:off x="7147134" y="2726676"/>
            <a:ext cx="263316" cy="354414"/>
            <a:chOff x="7163409" y="2880251"/>
            <a:chExt cx="263316" cy="354414"/>
          </a:xfrm>
        </p:grpSpPr>
        <p:sp>
          <p:nvSpPr>
            <p:cNvPr id="11275" name="Google Shape;11275;p53"/>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3"/>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3"/>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3"/>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3"/>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3"/>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3"/>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3"/>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3"/>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3"/>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3"/>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3"/>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53"/>
          <p:cNvGrpSpPr/>
          <p:nvPr/>
        </p:nvGrpSpPr>
        <p:grpSpPr>
          <a:xfrm>
            <a:off x="6695757" y="2726597"/>
            <a:ext cx="263316" cy="354493"/>
            <a:chOff x="6712032" y="2880172"/>
            <a:chExt cx="263316" cy="354493"/>
          </a:xfrm>
        </p:grpSpPr>
        <p:sp>
          <p:nvSpPr>
            <p:cNvPr id="11288" name="Google Shape;11288;p53"/>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3"/>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3"/>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3"/>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3"/>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3"/>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3"/>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3"/>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3"/>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3"/>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3"/>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3"/>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3"/>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3"/>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3"/>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3"/>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3"/>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3"/>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3"/>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3"/>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3"/>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53"/>
          <p:cNvGrpSpPr/>
          <p:nvPr/>
        </p:nvGrpSpPr>
        <p:grpSpPr>
          <a:xfrm>
            <a:off x="6245349" y="3192219"/>
            <a:ext cx="263316" cy="354754"/>
            <a:chOff x="6261624" y="3345794"/>
            <a:chExt cx="263316" cy="354754"/>
          </a:xfrm>
        </p:grpSpPr>
        <p:sp>
          <p:nvSpPr>
            <p:cNvPr id="11310" name="Google Shape;11310;p53"/>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3"/>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3"/>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3"/>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3"/>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3"/>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3"/>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3"/>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3"/>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3"/>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3"/>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3"/>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3"/>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3"/>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3"/>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3"/>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3"/>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3"/>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3"/>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3"/>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3"/>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3"/>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3"/>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3"/>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3"/>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3"/>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3"/>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3"/>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8" name="Google Shape;11338;p53"/>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9" name="Google Shape;11339;p53"/>
          <p:cNvGrpSpPr/>
          <p:nvPr/>
        </p:nvGrpSpPr>
        <p:grpSpPr>
          <a:xfrm>
            <a:off x="5795464" y="3192219"/>
            <a:ext cx="263316" cy="354754"/>
            <a:chOff x="5811739" y="3345794"/>
            <a:chExt cx="263316" cy="354754"/>
          </a:xfrm>
        </p:grpSpPr>
        <p:sp>
          <p:nvSpPr>
            <p:cNvPr id="11340" name="Google Shape;11340;p53"/>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3"/>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3"/>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3"/>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3"/>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3"/>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3"/>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3"/>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3"/>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3"/>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3"/>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3"/>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3"/>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3"/>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3"/>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3"/>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3"/>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3"/>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3"/>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3"/>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3"/>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53"/>
          <p:cNvGrpSpPr/>
          <p:nvPr/>
        </p:nvGrpSpPr>
        <p:grpSpPr>
          <a:xfrm>
            <a:off x="5347543" y="3192219"/>
            <a:ext cx="259074" cy="354493"/>
            <a:chOff x="5363818" y="3345794"/>
            <a:chExt cx="259074" cy="354493"/>
          </a:xfrm>
        </p:grpSpPr>
        <p:sp>
          <p:nvSpPr>
            <p:cNvPr id="11362" name="Google Shape;11362;p53"/>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3"/>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3"/>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3"/>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3"/>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3"/>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3"/>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3"/>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3"/>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3"/>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3"/>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3"/>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3"/>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3"/>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3"/>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3"/>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3"/>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3"/>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3"/>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3"/>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3"/>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3"/>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3"/>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3"/>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3"/>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53"/>
          <p:cNvGrpSpPr/>
          <p:nvPr/>
        </p:nvGrpSpPr>
        <p:grpSpPr>
          <a:xfrm>
            <a:off x="4896664" y="3192088"/>
            <a:ext cx="261326" cy="354885"/>
            <a:chOff x="4912939" y="3345663"/>
            <a:chExt cx="261326" cy="354885"/>
          </a:xfrm>
        </p:grpSpPr>
        <p:sp>
          <p:nvSpPr>
            <p:cNvPr id="11388" name="Google Shape;11388;p53"/>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3"/>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3"/>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3"/>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3"/>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3"/>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3"/>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3"/>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3"/>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3"/>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3"/>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3"/>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3"/>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3"/>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3"/>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3"/>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3"/>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3"/>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3"/>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3"/>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3"/>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53"/>
          <p:cNvGrpSpPr/>
          <p:nvPr/>
        </p:nvGrpSpPr>
        <p:grpSpPr>
          <a:xfrm>
            <a:off x="5793448" y="2726336"/>
            <a:ext cx="263081" cy="355016"/>
            <a:chOff x="5809723" y="2879911"/>
            <a:chExt cx="263081" cy="355016"/>
          </a:xfrm>
        </p:grpSpPr>
        <p:sp>
          <p:nvSpPr>
            <p:cNvPr id="11410" name="Google Shape;11410;p53"/>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3"/>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3"/>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3"/>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3"/>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3"/>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3"/>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3"/>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3"/>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3"/>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3"/>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3"/>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3"/>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3"/>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3"/>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3"/>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3"/>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3"/>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3"/>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3"/>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3"/>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3"/>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53"/>
          <p:cNvGrpSpPr/>
          <p:nvPr/>
        </p:nvGrpSpPr>
        <p:grpSpPr>
          <a:xfrm>
            <a:off x="7599794" y="4114481"/>
            <a:ext cx="263316" cy="354754"/>
            <a:chOff x="7616069" y="4268056"/>
            <a:chExt cx="263316" cy="354754"/>
          </a:xfrm>
        </p:grpSpPr>
        <p:sp>
          <p:nvSpPr>
            <p:cNvPr id="11433" name="Google Shape;11433;p53"/>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3"/>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3"/>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3"/>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3"/>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3"/>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3"/>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3"/>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3"/>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3"/>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3"/>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3"/>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3"/>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3"/>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3"/>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3"/>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3"/>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3"/>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3"/>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3"/>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3"/>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53"/>
          <p:cNvGrpSpPr/>
          <p:nvPr/>
        </p:nvGrpSpPr>
        <p:grpSpPr>
          <a:xfrm>
            <a:off x="7148129" y="4114743"/>
            <a:ext cx="263316" cy="354493"/>
            <a:chOff x="7164404" y="4268318"/>
            <a:chExt cx="263316" cy="354493"/>
          </a:xfrm>
        </p:grpSpPr>
        <p:sp>
          <p:nvSpPr>
            <p:cNvPr id="11455" name="Google Shape;11455;p53"/>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3"/>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3"/>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3"/>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3"/>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3"/>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3"/>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3"/>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3"/>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3"/>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3"/>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3"/>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3"/>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3"/>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3"/>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3"/>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53"/>
          <p:cNvGrpSpPr/>
          <p:nvPr/>
        </p:nvGrpSpPr>
        <p:grpSpPr>
          <a:xfrm>
            <a:off x="5342071" y="2726336"/>
            <a:ext cx="263316" cy="354754"/>
            <a:chOff x="5358346" y="2879911"/>
            <a:chExt cx="263316" cy="354754"/>
          </a:xfrm>
        </p:grpSpPr>
        <p:sp>
          <p:nvSpPr>
            <p:cNvPr id="11472" name="Google Shape;11472;p53"/>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3"/>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3"/>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3"/>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3"/>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3"/>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3"/>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3"/>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3"/>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3"/>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3"/>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3"/>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3"/>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3"/>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3"/>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3"/>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3"/>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3"/>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3"/>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3"/>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3"/>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53"/>
          <p:cNvGrpSpPr/>
          <p:nvPr/>
        </p:nvGrpSpPr>
        <p:grpSpPr>
          <a:xfrm>
            <a:off x="8045175" y="3192167"/>
            <a:ext cx="263316" cy="354807"/>
            <a:chOff x="8061450" y="3345742"/>
            <a:chExt cx="263316" cy="354807"/>
          </a:xfrm>
        </p:grpSpPr>
        <p:sp>
          <p:nvSpPr>
            <p:cNvPr id="11494" name="Google Shape;11494;p53"/>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3"/>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3"/>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3"/>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3"/>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3"/>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3"/>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3"/>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3"/>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3"/>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3"/>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3"/>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3"/>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3"/>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3"/>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3"/>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53"/>
          <p:cNvGrpSpPr/>
          <p:nvPr/>
        </p:nvGrpSpPr>
        <p:grpSpPr>
          <a:xfrm>
            <a:off x="8049678" y="2726336"/>
            <a:ext cx="263081" cy="354754"/>
            <a:chOff x="8065953" y="2879911"/>
            <a:chExt cx="263081" cy="354754"/>
          </a:xfrm>
        </p:grpSpPr>
        <p:sp>
          <p:nvSpPr>
            <p:cNvPr id="11511" name="Google Shape;11511;p53"/>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3"/>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3"/>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3"/>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3"/>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3"/>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3"/>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3"/>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3"/>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3"/>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3"/>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3"/>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3"/>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3"/>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3"/>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3"/>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53"/>
          <p:cNvGrpSpPr/>
          <p:nvPr/>
        </p:nvGrpSpPr>
        <p:grpSpPr>
          <a:xfrm>
            <a:off x="8047924" y="4114743"/>
            <a:ext cx="270308" cy="354493"/>
            <a:chOff x="8064199" y="4268318"/>
            <a:chExt cx="270308" cy="354493"/>
          </a:xfrm>
        </p:grpSpPr>
        <p:sp>
          <p:nvSpPr>
            <p:cNvPr id="11528" name="Google Shape;11528;p53"/>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3"/>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3"/>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3"/>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3"/>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3"/>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3"/>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3"/>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3"/>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3"/>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3"/>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3"/>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3"/>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3"/>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3"/>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3"/>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6" name="Google Shape;11546;p5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1547" name="Google Shape;11547;p5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51" name="Shape 11551"/>
        <p:cNvGrpSpPr/>
        <p:nvPr/>
      </p:nvGrpSpPr>
      <p:grpSpPr>
        <a:xfrm>
          <a:off x="0" y="0"/>
          <a:ext cx="0" cy="0"/>
          <a:chOff x="0" y="0"/>
          <a:chExt cx="0" cy="0"/>
        </a:xfrm>
      </p:grpSpPr>
      <p:grpSp>
        <p:nvGrpSpPr>
          <p:cNvPr id="11552" name="Google Shape;11552;p54"/>
          <p:cNvGrpSpPr/>
          <p:nvPr/>
        </p:nvGrpSpPr>
        <p:grpSpPr>
          <a:xfrm>
            <a:off x="3507933" y="3164345"/>
            <a:ext cx="381482" cy="366926"/>
            <a:chOff x="3511608" y="3348218"/>
            <a:chExt cx="381482" cy="366926"/>
          </a:xfrm>
        </p:grpSpPr>
        <p:sp>
          <p:nvSpPr>
            <p:cNvPr id="11553" name="Google Shape;11553;p54"/>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4"/>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4"/>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4"/>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4"/>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4"/>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4"/>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4"/>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4"/>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4"/>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4"/>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4"/>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4"/>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4"/>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54"/>
          <p:cNvGrpSpPr/>
          <p:nvPr/>
        </p:nvGrpSpPr>
        <p:grpSpPr>
          <a:xfrm>
            <a:off x="1846141" y="3623467"/>
            <a:ext cx="163616" cy="366665"/>
            <a:chOff x="1849816" y="3807339"/>
            <a:chExt cx="163616" cy="366665"/>
          </a:xfrm>
        </p:grpSpPr>
        <p:sp>
          <p:nvSpPr>
            <p:cNvPr id="11568" name="Google Shape;11568;p54"/>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4"/>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4"/>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4"/>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4"/>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4"/>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4"/>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4"/>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4"/>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4"/>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4"/>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4"/>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4"/>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4"/>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54"/>
          <p:cNvGrpSpPr/>
          <p:nvPr/>
        </p:nvGrpSpPr>
        <p:grpSpPr>
          <a:xfrm>
            <a:off x="2271082" y="3623441"/>
            <a:ext cx="202292" cy="366430"/>
            <a:chOff x="2274757" y="3807313"/>
            <a:chExt cx="202292" cy="366430"/>
          </a:xfrm>
        </p:grpSpPr>
        <p:sp>
          <p:nvSpPr>
            <p:cNvPr id="11583" name="Google Shape;11583;p54"/>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4"/>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4"/>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4"/>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4"/>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4"/>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4"/>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4"/>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4"/>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4"/>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54"/>
          <p:cNvGrpSpPr/>
          <p:nvPr/>
        </p:nvGrpSpPr>
        <p:grpSpPr>
          <a:xfrm>
            <a:off x="3969041" y="3164345"/>
            <a:ext cx="366404" cy="366665"/>
            <a:chOff x="3972716" y="3348218"/>
            <a:chExt cx="366404" cy="366665"/>
          </a:xfrm>
        </p:grpSpPr>
        <p:sp>
          <p:nvSpPr>
            <p:cNvPr id="11594" name="Google Shape;11594;p54"/>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4"/>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4"/>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4"/>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4"/>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4"/>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4"/>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4"/>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4"/>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4"/>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4"/>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4"/>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54"/>
          <p:cNvGrpSpPr/>
          <p:nvPr/>
        </p:nvGrpSpPr>
        <p:grpSpPr>
          <a:xfrm>
            <a:off x="862853" y="3164476"/>
            <a:ext cx="317405" cy="366534"/>
            <a:chOff x="866528" y="3348348"/>
            <a:chExt cx="317405" cy="366534"/>
          </a:xfrm>
        </p:grpSpPr>
        <p:sp>
          <p:nvSpPr>
            <p:cNvPr id="11607" name="Google Shape;11607;p54"/>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4"/>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4"/>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4"/>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4"/>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4"/>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4"/>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4"/>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54"/>
          <p:cNvGrpSpPr/>
          <p:nvPr/>
        </p:nvGrpSpPr>
        <p:grpSpPr>
          <a:xfrm>
            <a:off x="1313143" y="3164423"/>
            <a:ext cx="310872" cy="366848"/>
            <a:chOff x="1316818" y="3348296"/>
            <a:chExt cx="310872" cy="366848"/>
          </a:xfrm>
        </p:grpSpPr>
        <p:sp>
          <p:nvSpPr>
            <p:cNvPr id="11616" name="Google Shape;11616;p54"/>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4"/>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4"/>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4"/>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4"/>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4"/>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4"/>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4"/>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4"/>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4"/>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4"/>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4"/>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4"/>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4"/>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4"/>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4"/>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4"/>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4"/>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4"/>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4"/>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4"/>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4"/>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4"/>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4"/>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54"/>
          <p:cNvGrpSpPr/>
          <p:nvPr/>
        </p:nvGrpSpPr>
        <p:grpSpPr>
          <a:xfrm>
            <a:off x="3101573" y="3164371"/>
            <a:ext cx="305620" cy="366430"/>
            <a:chOff x="3105248" y="3348244"/>
            <a:chExt cx="305620" cy="366430"/>
          </a:xfrm>
        </p:grpSpPr>
        <p:sp>
          <p:nvSpPr>
            <p:cNvPr id="11641" name="Google Shape;11641;p54"/>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4"/>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4"/>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4"/>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4"/>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4"/>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4"/>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54"/>
          <p:cNvGrpSpPr/>
          <p:nvPr/>
        </p:nvGrpSpPr>
        <p:grpSpPr>
          <a:xfrm>
            <a:off x="2658313" y="3164345"/>
            <a:ext cx="304078" cy="366665"/>
            <a:chOff x="2661988" y="3348218"/>
            <a:chExt cx="304078" cy="366665"/>
          </a:xfrm>
        </p:grpSpPr>
        <p:sp>
          <p:nvSpPr>
            <p:cNvPr id="11649" name="Google Shape;11649;p54"/>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4"/>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4"/>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4"/>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4"/>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4"/>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4"/>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4"/>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4"/>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4"/>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4"/>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4"/>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4"/>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4"/>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4"/>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4"/>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4"/>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4"/>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4"/>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54"/>
          <p:cNvGrpSpPr/>
          <p:nvPr/>
        </p:nvGrpSpPr>
        <p:grpSpPr>
          <a:xfrm>
            <a:off x="2209252" y="3165024"/>
            <a:ext cx="307606" cy="366482"/>
            <a:chOff x="2212927" y="3348897"/>
            <a:chExt cx="307606" cy="366482"/>
          </a:xfrm>
        </p:grpSpPr>
        <p:sp>
          <p:nvSpPr>
            <p:cNvPr id="11669" name="Google Shape;11669;p54"/>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4"/>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4"/>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4"/>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4"/>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4"/>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4"/>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4"/>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4"/>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4"/>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54"/>
          <p:cNvGrpSpPr/>
          <p:nvPr/>
        </p:nvGrpSpPr>
        <p:grpSpPr>
          <a:xfrm>
            <a:off x="1760714" y="3164345"/>
            <a:ext cx="310114" cy="366665"/>
            <a:chOff x="1764389" y="3348218"/>
            <a:chExt cx="310114" cy="366665"/>
          </a:xfrm>
        </p:grpSpPr>
        <p:sp>
          <p:nvSpPr>
            <p:cNvPr id="11680" name="Google Shape;11680;p54"/>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4"/>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4"/>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4"/>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4"/>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4"/>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4"/>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4"/>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4"/>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4"/>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4"/>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4"/>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4"/>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4"/>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4"/>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4"/>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4"/>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4"/>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4"/>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4"/>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54"/>
          <p:cNvGrpSpPr/>
          <p:nvPr/>
        </p:nvGrpSpPr>
        <p:grpSpPr>
          <a:xfrm>
            <a:off x="2773897" y="3623415"/>
            <a:ext cx="81716" cy="366717"/>
            <a:chOff x="2777572" y="3807287"/>
            <a:chExt cx="81716" cy="366717"/>
          </a:xfrm>
        </p:grpSpPr>
        <p:sp>
          <p:nvSpPr>
            <p:cNvPr id="11701" name="Google Shape;11701;p54"/>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4"/>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4"/>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4"/>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4"/>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4"/>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4"/>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4"/>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4"/>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4"/>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4"/>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54"/>
          <p:cNvGrpSpPr/>
          <p:nvPr/>
        </p:nvGrpSpPr>
        <p:grpSpPr>
          <a:xfrm>
            <a:off x="3930339" y="4145908"/>
            <a:ext cx="366665" cy="256334"/>
            <a:chOff x="3934014" y="4329780"/>
            <a:chExt cx="366665" cy="256334"/>
          </a:xfrm>
        </p:grpSpPr>
        <p:sp>
          <p:nvSpPr>
            <p:cNvPr id="11713" name="Google Shape;11713;p54"/>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4"/>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4"/>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4"/>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4"/>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4"/>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4"/>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4"/>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4"/>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4"/>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4"/>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4"/>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4"/>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54"/>
          <p:cNvGrpSpPr/>
          <p:nvPr/>
        </p:nvGrpSpPr>
        <p:grpSpPr>
          <a:xfrm>
            <a:off x="943995" y="3623467"/>
            <a:ext cx="194295" cy="366404"/>
            <a:chOff x="947670" y="3807339"/>
            <a:chExt cx="194295" cy="366404"/>
          </a:xfrm>
        </p:grpSpPr>
        <p:sp>
          <p:nvSpPr>
            <p:cNvPr id="11727" name="Google Shape;11727;p54"/>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4"/>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4"/>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4"/>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4"/>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4"/>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4"/>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4"/>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4"/>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4"/>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54"/>
          <p:cNvGrpSpPr/>
          <p:nvPr/>
        </p:nvGrpSpPr>
        <p:grpSpPr>
          <a:xfrm>
            <a:off x="3416704" y="4102685"/>
            <a:ext cx="368939" cy="342283"/>
            <a:chOff x="3420379" y="4286557"/>
            <a:chExt cx="368939" cy="342283"/>
          </a:xfrm>
        </p:grpSpPr>
        <p:sp>
          <p:nvSpPr>
            <p:cNvPr id="11738" name="Google Shape;11738;p54"/>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4"/>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4"/>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4"/>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4"/>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4"/>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4"/>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4"/>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4"/>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4"/>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4"/>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4"/>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4"/>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4"/>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4"/>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4"/>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54"/>
          <p:cNvGrpSpPr/>
          <p:nvPr/>
        </p:nvGrpSpPr>
        <p:grpSpPr>
          <a:xfrm>
            <a:off x="3961515" y="3658380"/>
            <a:ext cx="369801" cy="296813"/>
            <a:chOff x="3965190" y="3842252"/>
            <a:chExt cx="369801" cy="296813"/>
          </a:xfrm>
        </p:grpSpPr>
        <p:sp>
          <p:nvSpPr>
            <p:cNvPr id="11755" name="Google Shape;11755;p54"/>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4"/>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4"/>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4"/>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4"/>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4"/>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4"/>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4"/>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4"/>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4"/>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4"/>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4"/>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4"/>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4"/>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4"/>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4"/>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4"/>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4"/>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4"/>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54"/>
          <p:cNvGrpSpPr/>
          <p:nvPr/>
        </p:nvGrpSpPr>
        <p:grpSpPr>
          <a:xfrm>
            <a:off x="3502915" y="3649939"/>
            <a:ext cx="396796" cy="313407"/>
            <a:chOff x="3506590" y="3833812"/>
            <a:chExt cx="396796" cy="313407"/>
          </a:xfrm>
        </p:grpSpPr>
        <p:sp>
          <p:nvSpPr>
            <p:cNvPr id="11777" name="Google Shape;11777;p54"/>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4"/>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4"/>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54"/>
          <p:cNvGrpSpPr/>
          <p:nvPr/>
        </p:nvGrpSpPr>
        <p:grpSpPr>
          <a:xfrm>
            <a:off x="2765613" y="1781491"/>
            <a:ext cx="104556" cy="366665"/>
            <a:chOff x="2769288" y="1965364"/>
            <a:chExt cx="104556" cy="366665"/>
          </a:xfrm>
        </p:grpSpPr>
        <p:sp>
          <p:nvSpPr>
            <p:cNvPr id="11781" name="Google Shape;11781;p54"/>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4"/>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4"/>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4"/>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4"/>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4"/>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4"/>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4"/>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4"/>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4"/>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4"/>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4"/>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54"/>
          <p:cNvGrpSpPr/>
          <p:nvPr/>
        </p:nvGrpSpPr>
        <p:grpSpPr>
          <a:xfrm>
            <a:off x="3963004" y="1826988"/>
            <a:ext cx="367162" cy="275698"/>
            <a:chOff x="3966679" y="2010861"/>
            <a:chExt cx="367162" cy="275698"/>
          </a:xfrm>
        </p:grpSpPr>
        <p:sp>
          <p:nvSpPr>
            <p:cNvPr id="11794" name="Google Shape;11794;p54"/>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4"/>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4"/>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4"/>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54"/>
          <p:cNvGrpSpPr/>
          <p:nvPr/>
        </p:nvGrpSpPr>
        <p:grpSpPr>
          <a:xfrm>
            <a:off x="1748902" y="1841622"/>
            <a:ext cx="366404" cy="246220"/>
            <a:chOff x="1752577" y="2025495"/>
            <a:chExt cx="366404" cy="246220"/>
          </a:xfrm>
        </p:grpSpPr>
        <p:sp>
          <p:nvSpPr>
            <p:cNvPr id="11799" name="Google Shape;11799;p54"/>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4"/>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4"/>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4"/>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4"/>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4"/>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4"/>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4"/>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4"/>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4"/>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4"/>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4"/>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4"/>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4"/>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4"/>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4"/>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54"/>
          <p:cNvGrpSpPr/>
          <p:nvPr/>
        </p:nvGrpSpPr>
        <p:grpSpPr>
          <a:xfrm>
            <a:off x="1305878" y="1885708"/>
            <a:ext cx="366404" cy="158363"/>
            <a:chOff x="1309553" y="2069580"/>
            <a:chExt cx="366404" cy="158363"/>
          </a:xfrm>
        </p:grpSpPr>
        <p:sp>
          <p:nvSpPr>
            <p:cNvPr id="11816" name="Google Shape;11816;p54"/>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4"/>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4"/>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4"/>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4"/>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4"/>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4"/>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4"/>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4"/>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4"/>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4"/>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4"/>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4"/>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4"/>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4"/>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4"/>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4"/>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4"/>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4"/>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4"/>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4"/>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4"/>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4"/>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4"/>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54"/>
          <p:cNvGrpSpPr/>
          <p:nvPr/>
        </p:nvGrpSpPr>
        <p:grpSpPr>
          <a:xfrm>
            <a:off x="862853" y="1904889"/>
            <a:ext cx="366639" cy="119635"/>
            <a:chOff x="866528" y="2088762"/>
            <a:chExt cx="366639" cy="119635"/>
          </a:xfrm>
        </p:grpSpPr>
        <p:sp>
          <p:nvSpPr>
            <p:cNvPr id="11843" name="Google Shape;11843;p54"/>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4"/>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4"/>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4"/>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4"/>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4"/>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4"/>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4"/>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4"/>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4"/>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4"/>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4"/>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4"/>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4"/>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54"/>
          <p:cNvGrpSpPr/>
          <p:nvPr/>
        </p:nvGrpSpPr>
        <p:grpSpPr>
          <a:xfrm>
            <a:off x="2325594" y="1781439"/>
            <a:ext cx="98807" cy="366273"/>
            <a:chOff x="2329269" y="1965312"/>
            <a:chExt cx="98807" cy="366273"/>
          </a:xfrm>
        </p:grpSpPr>
        <p:sp>
          <p:nvSpPr>
            <p:cNvPr id="11858" name="Google Shape;11858;p54"/>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4"/>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4"/>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54"/>
          <p:cNvGrpSpPr/>
          <p:nvPr/>
        </p:nvGrpSpPr>
        <p:grpSpPr>
          <a:xfrm>
            <a:off x="3204378" y="1781099"/>
            <a:ext cx="112344" cy="366926"/>
            <a:chOff x="3208053" y="1964972"/>
            <a:chExt cx="112344" cy="366926"/>
          </a:xfrm>
        </p:grpSpPr>
        <p:sp>
          <p:nvSpPr>
            <p:cNvPr id="11862" name="Google Shape;11862;p54"/>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4"/>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4"/>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4"/>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4"/>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4"/>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54"/>
          <p:cNvGrpSpPr/>
          <p:nvPr/>
        </p:nvGrpSpPr>
        <p:grpSpPr>
          <a:xfrm>
            <a:off x="3221704" y="3623467"/>
            <a:ext cx="72413" cy="366404"/>
            <a:chOff x="3225379" y="3807339"/>
            <a:chExt cx="72413" cy="366404"/>
          </a:xfrm>
        </p:grpSpPr>
        <p:sp>
          <p:nvSpPr>
            <p:cNvPr id="11869" name="Google Shape;11869;p54"/>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4"/>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4"/>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4"/>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4"/>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4"/>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4"/>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4"/>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54"/>
          <p:cNvGrpSpPr/>
          <p:nvPr/>
        </p:nvGrpSpPr>
        <p:grpSpPr>
          <a:xfrm>
            <a:off x="3520241" y="1827223"/>
            <a:ext cx="366665" cy="275201"/>
            <a:chOff x="3523916" y="2011096"/>
            <a:chExt cx="366665" cy="275201"/>
          </a:xfrm>
        </p:grpSpPr>
        <p:sp>
          <p:nvSpPr>
            <p:cNvPr id="11878" name="Google Shape;11878;p54"/>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4"/>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4"/>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4"/>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4"/>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4"/>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4"/>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4"/>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4"/>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4"/>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4"/>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4"/>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4"/>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4"/>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4"/>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4"/>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4"/>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4"/>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4"/>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4"/>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54"/>
          <p:cNvGrpSpPr/>
          <p:nvPr/>
        </p:nvGrpSpPr>
        <p:grpSpPr>
          <a:xfrm>
            <a:off x="1739102" y="1316124"/>
            <a:ext cx="393791" cy="366744"/>
            <a:chOff x="1742777" y="1499997"/>
            <a:chExt cx="393791" cy="366744"/>
          </a:xfrm>
        </p:grpSpPr>
        <p:sp>
          <p:nvSpPr>
            <p:cNvPr id="11899" name="Google Shape;11899;p54"/>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4"/>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4"/>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4"/>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4"/>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4"/>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4"/>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4"/>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4"/>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4"/>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4"/>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4"/>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4"/>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4"/>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3" name="Google Shape;11913;p54"/>
          <p:cNvGrpSpPr/>
          <p:nvPr/>
        </p:nvGrpSpPr>
        <p:grpSpPr>
          <a:xfrm>
            <a:off x="4010774" y="1316124"/>
            <a:ext cx="319914" cy="366639"/>
            <a:chOff x="4014449" y="1499997"/>
            <a:chExt cx="319914" cy="366639"/>
          </a:xfrm>
        </p:grpSpPr>
        <p:sp>
          <p:nvSpPr>
            <p:cNvPr id="11914" name="Google Shape;11914;p54"/>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4"/>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4"/>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4"/>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4"/>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54"/>
          <p:cNvGrpSpPr/>
          <p:nvPr/>
        </p:nvGrpSpPr>
        <p:grpSpPr>
          <a:xfrm>
            <a:off x="862592" y="1407588"/>
            <a:ext cx="367397" cy="183711"/>
            <a:chOff x="866267" y="1591460"/>
            <a:chExt cx="367397" cy="183711"/>
          </a:xfrm>
        </p:grpSpPr>
        <p:sp>
          <p:nvSpPr>
            <p:cNvPr id="11920" name="Google Shape;11920;p54"/>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4"/>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4"/>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4"/>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4"/>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4"/>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4"/>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4"/>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4"/>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4"/>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4"/>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4"/>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4"/>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4"/>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4"/>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4"/>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4"/>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4"/>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54"/>
          <p:cNvGrpSpPr/>
          <p:nvPr/>
        </p:nvGrpSpPr>
        <p:grpSpPr>
          <a:xfrm>
            <a:off x="3114168" y="1316019"/>
            <a:ext cx="327440" cy="366744"/>
            <a:chOff x="3117843" y="1499892"/>
            <a:chExt cx="327440" cy="366744"/>
          </a:xfrm>
        </p:grpSpPr>
        <p:sp>
          <p:nvSpPr>
            <p:cNvPr id="11939" name="Google Shape;11939;p54"/>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4"/>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4"/>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4"/>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4"/>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4"/>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4"/>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54"/>
          <p:cNvGrpSpPr/>
          <p:nvPr/>
        </p:nvGrpSpPr>
        <p:grpSpPr>
          <a:xfrm>
            <a:off x="2663330" y="1316124"/>
            <a:ext cx="336770" cy="366639"/>
            <a:chOff x="2667005" y="1499997"/>
            <a:chExt cx="336770" cy="366639"/>
          </a:xfrm>
        </p:grpSpPr>
        <p:sp>
          <p:nvSpPr>
            <p:cNvPr id="11947" name="Google Shape;11947;p54"/>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4"/>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4"/>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4"/>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4"/>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4"/>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4"/>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4"/>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4"/>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4"/>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4"/>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4"/>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4"/>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4"/>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4"/>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4"/>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4"/>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4"/>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4"/>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54"/>
          <p:cNvGrpSpPr/>
          <p:nvPr/>
        </p:nvGrpSpPr>
        <p:grpSpPr>
          <a:xfrm>
            <a:off x="3561191" y="1316124"/>
            <a:ext cx="326473" cy="366639"/>
            <a:chOff x="3564866" y="1499997"/>
            <a:chExt cx="326473" cy="366639"/>
          </a:xfrm>
        </p:grpSpPr>
        <p:sp>
          <p:nvSpPr>
            <p:cNvPr id="11967" name="Google Shape;11967;p54"/>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4"/>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4"/>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4"/>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4"/>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4"/>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4"/>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4"/>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4"/>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54"/>
          <p:cNvGrpSpPr/>
          <p:nvPr/>
        </p:nvGrpSpPr>
        <p:grpSpPr>
          <a:xfrm>
            <a:off x="1310399" y="1316124"/>
            <a:ext cx="364392" cy="366639"/>
            <a:chOff x="1314074" y="1499997"/>
            <a:chExt cx="364392" cy="366639"/>
          </a:xfrm>
        </p:grpSpPr>
        <p:sp>
          <p:nvSpPr>
            <p:cNvPr id="11977" name="Google Shape;11977;p54"/>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4"/>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4"/>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4"/>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4"/>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4"/>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4"/>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4"/>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4"/>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4"/>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4"/>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4"/>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54"/>
          <p:cNvGrpSpPr/>
          <p:nvPr/>
        </p:nvGrpSpPr>
        <p:grpSpPr>
          <a:xfrm>
            <a:off x="2216804" y="1316124"/>
            <a:ext cx="337005" cy="366639"/>
            <a:chOff x="2220479" y="1499997"/>
            <a:chExt cx="337005" cy="366639"/>
          </a:xfrm>
        </p:grpSpPr>
        <p:sp>
          <p:nvSpPr>
            <p:cNvPr id="11990" name="Google Shape;11990;p54"/>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4"/>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4"/>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4"/>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4"/>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4"/>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4"/>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4"/>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4"/>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4"/>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4"/>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54"/>
          <p:cNvGrpSpPr/>
          <p:nvPr/>
        </p:nvGrpSpPr>
        <p:grpSpPr>
          <a:xfrm>
            <a:off x="4101480" y="2242103"/>
            <a:ext cx="87230" cy="366430"/>
            <a:chOff x="4105155" y="2425976"/>
            <a:chExt cx="87230" cy="366430"/>
          </a:xfrm>
        </p:grpSpPr>
        <p:sp>
          <p:nvSpPr>
            <p:cNvPr id="12002" name="Google Shape;12002;p54"/>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4"/>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4"/>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4"/>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4"/>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4"/>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54"/>
          <p:cNvGrpSpPr/>
          <p:nvPr/>
        </p:nvGrpSpPr>
        <p:grpSpPr>
          <a:xfrm>
            <a:off x="1804434" y="2242129"/>
            <a:ext cx="267884" cy="366639"/>
            <a:chOff x="1808109" y="2426002"/>
            <a:chExt cx="267884" cy="366639"/>
          </a:xfrm>
        </p:grpSpPr>
        <p:sp>
          <p:nvSpPr>
            <p:cNvPr id="12009" name="Google Shape;12009;p54"/>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4"/>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4"/>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4"/>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4"/>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4"/>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4"/>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4"/>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4"/>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4"/>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4"/>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4"/>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4"/>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4"/>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4"/>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4"/>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4"/>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4"/>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4"/>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4"/>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4"/>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54"/>
          <p:cNvGrpSpPr/>
          <p:nvPr/>
        </p:nvGrpSpPr>
        <p:grpSpPr>
          <a:xfrm>
            <a:off x="3599893" y="2242129"/>
            <a:ext cx="207597" cy="366639"/>
            <a:chOff x="3603568" y="2426002"/>
            <a:chExt cx="207597" cy="366639"/>
          </a:xfrm>
        </p:grpSpPr>
        <p:sp>
          <p:nvSpPr>
            <p:cNvPr id="12031" name="Google Shape;12031;p54"/>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4"/>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4"/>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4"/>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4"/>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4"/>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54"/>
          <p:cNvGrpSpPr/>
          <p:nvPr/>
        </p:nvGrpSpPr>
        <p:grpSpPr>
          <a:xfrm>
            <a:off x="2242440" y="2242129"/>
            <a:ext cx="274417" cy="366404"/>
            <a:chOff x="2246115" y="2426002"/>
            <a:chExt cx="274417" cy="366404"/>
          </a:xfrm>
        </p:grpSpPr>
        <p:sp>
          <p:nvSpPr>
            <p:cNvPr id="12038" name="Google Shape;12038;p54"/>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4"/>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4"/>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4"/>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4"/>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4"/>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4"/>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4"/>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54"/>
          <p:cNvGrpSpPr/>
          <p:nvPr/>
        </p:nvGrpSpPr>
        <p:grpSpPr>
          <a:xfrm>
            <a:off x="2692991" y="2242129"/>
            <a:ext cx="256099" cy="366639"/>
            <a:chOff x="2696666" y="2426002"/>
            <a:chExt cx="256099" cy="366639"/>
          </a:xfrm>
        </p:grpSpPr>
        <p:sp>
          <p:nvSpPr>
            <p:cNvPr id="12047" name="Google Shape;12047;p54"/>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4"/>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4"/>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4"/>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4"/>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4"/>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3" name="Google Shape;12053;p54"/>
          <p:cNvGrpSpPr/>
          <p:nvPr/>
        </p:nvGrpSpPr>
        <p:grpSpPr>
          <a:xfrm>
            <a:off x="3145397" y="2242129"/>
            <a:ext cx="225863" cy="366430"/>
            <a:chOff x="3149072" y="2426002"/>
            <a:chExt cx="225863" cy="366430"/>
          </a:xfrm>
        </p:grpSpPr>
        <p:sp>
          <p:nvSpPr>
            <p:cNvPr id="12054" name="Google Shape;12054;p54"/>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4"/>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4"/>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4"/>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4"/>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4"/>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4"/>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4"/>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4"/>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4"/>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4"/>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54"/>
          <p:cNvGrpSpPr/>
          <p:nvPr/>
        </p:nvGrpSpPr>
        <p:grpSpPr>
          <a:xfrm>
            <a:off x="1357881" y="2242051"/>
            <a:ext cx="283224" cy="366482"/>
            <a:chOff x="1361556" y="2425923"/>
            <a:chExt cx="283224" cy="366482"/>
          </a:xfrm>
        </p:grpSpPr>
        <p:sp>
          <p:nvSpPr>
            <p:cNvPr id="12066" name="Google Shape;12066;p54"/>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4"/>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4"/>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4"/>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4"/>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4"/>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4"/>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4"/>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4"/>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4"/>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4"/>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4"/>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4"/>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4"/>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4"/>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4"/>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4"/>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4"/>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4"/>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4"/>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54"/>
          <p:cNvGrpSpPr/>
          <p:nvPr/>
        </p:nvGrpSpPr>
        <p:grpSpPr>
          <a:xfrm>
            <a:off x="3970060" y="2707183"/>
            <a:ext cx="361883" cy="366979"/>
            <a:chOff x="3973735" y="2891056"/>
            <a:chExt cx="361883" cy="366979"/>
          </a:xfrm>
        </p:grpSpPr>
        <p:sp>
          <p:nvSpPr>
            <p:cNvPr id="12087" name="Google Shape;12087;p54"/>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4"/>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4"/>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4"/>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4"/>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4"/>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4"/>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4"/>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4"/>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4"/>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4"/>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4"/>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4"/>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4"/>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4"/>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4" name="Google Shape;12104;p54"/>
          <p:cNvGrpSpPr/>
          <p:nvPr/>
        </p:nvGrpSpPr>
        <p:grpSpPr>
          <a:xfrm>
            <a:off x="3524266" y="2732871"/>
            <a:ext cx="366665" cy="315654"/>
            <a:chOff x="3527941" y="2916744"/>
            <a:chExt cx="366665" cy="315654"/>
          </a:xfrm>
        </p:grpSpPr>
        <p:sp>
          <p:nvSpPr>
            <p:cNvPr id="12105" name="Google Shape;12105;p54"/>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4"/>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4"/>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4"/>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4"/>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4"/>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4"/>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4"/>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4"/>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4"/>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4"/>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4"/>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4"/>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4"/>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4"/>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4"/>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4"/>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4"/>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4"/>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4"/>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4"/>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4"/>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4"/>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4"/>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4"/>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4"/>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4"/>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4"/>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4"/>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4"/>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54"/>
          <p:cNvGrpSpPr/>
          <p:nvPr/>
        </p:nvGrpSpPr>
        <p:grpSpPr>
          <a:xfrm>
            <a:off x="2637198" y="2707758"/>
            <a:ext cx="366404" cy="366404"/>
            <a:chOff x="2640873" y="2891631"/>
            <a:chExt cx="366404" cy="366404"/>
          </a:xfrm>
        </p:grpSpPr>
        <p:sp>
          <p:nvSpPr>
            <p:cNvPr id="12136" name="Google Shape;12136;p54"/>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4"/>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4"/>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4"/>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4"/>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4"/>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4"/>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4"/>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4"/>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4"/>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4"/>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4"/>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4"/>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4"/>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54"/>
          <p:cNvGrpSpPr/>
          <p:nvPr/>
        </p:nvGrpSpPr>
        <p:grpSpPr>
          <a:xfrm>
            <a:off x="2193416" y="2754248"/>
            <a:ext cx="366665" cy="273189"/>
            <a:chOff x="2197091" y="2938120"/>
            <a:chExt cx="366665" cy="273189"/>
          </a:xfrm>
        </p:grpSpPr>
        <p:sp>
          <p:nvSpPr>
            <p:cNvPr id="12151" name="Google Shape;12151;p54"/>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4"/>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4"/>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4"/>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4"/>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4"/>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4"/>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4"/>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4"/>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4"/>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4"/>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4"/>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4"/>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4"/>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4"/>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4"/>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4"/>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4"/>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4"/>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4"/>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4"/>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4"/>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54"/>
          <p:cNvGrpSpPr/>
          <p:nvPr/>
        </p:nvGrpSpPr>
        <p:grpSpPr>
          <a:xfrm>
            <a:off x="1749895" y="2708254"/>
            <a:ext cx="366665" cy="365202"/>
            <a:chOff x="1753570" y="2892127"/>
            <a:chExt cx="366665" cy="365202"/>
          </a:xfrm>
        </p:grpSpPr>
        <p:sp>
          <p:nvSpPr>
            <p:cNvPr id="12176" name="Google Shape;12176;p54"/>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4"/>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4"/>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4"/>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4"/>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4"/>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4"/>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4"/>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4"/>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4"/>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4"/>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4"/>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4"/>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4"/>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4"/>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4"/>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4"/>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4"/>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54"/>
          <p:cNvGrpSpPr/>
          <p:nvPr/>
        </p:nvGrpSpPr>
        <p:grpSpPr>
          <a:xfrm>
            <a:off x="1300076" y="3623467"/>
            <a:ext cx="367684" cy="366561"/>
            <a:chOff x="1303751" y="3807339"/>
            <a:chExt cx="367684" cy="366561"/>
          </a:xfrm>
        </p:grpSpPr>
        <p:sp>
          <p:nvSpPr>
            <p:cNvPr id="12195" name="Google Shape;12195;p54"/>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4"/>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4"/>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4"/>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4"/>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4"/>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4"/>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4"/>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4"/>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4"/>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4"/>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4"/>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4"/>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4"/>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4"/>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4"/>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4"/>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4"/>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4"/>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4"/>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4"/>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4"/>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4"/>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4"/>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4"/>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4"/>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4"/>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4"/>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4"/>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4"/>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4"/>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4"/>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4"/>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4"/>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4"/>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4"/>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4"/>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4"/>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4"/>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4"/>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4"/>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6" name="Google Shape;12236;p54"/>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7" name="Google Shape;12237;p54"/>
          <p:cNvGrpSpPr/>
          <p:nvPr/>
        </p:nvGrpSpPr>
        <p:grpSpPr>
          <a:xfrm>
            <a:off x="1306374" y="2707549"/>
            <a:ext cx="384749" cy="366613"/>
            <a:chOff x="1310049" y="2891421"/>
            <a:chExt cx="384749" cy="366613"/>
          </a:xfrm>
        </p:grpSpPr>
        <p:sp>
          <p:nvSpPr>
            <p:cNvPr id="12238" name="Google Shape;12238;p54"/>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4"/>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4"/>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4"/>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4"/>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4"/>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4"/>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4"/>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4"/>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4"/>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4"/>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4"/>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4"/>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4"/>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54"/>
          <p:cNvGrpSpPr/>
          <p:nvPr/>
        </p:nvGrpSpPr>
        <p:grpSpPr>
          <a:xfrm>
            <a:off x="845998" y="2707470"/>
            <a:ext cx="383468" cy="366665"/>
            <a:chOff x="849673" y="2891343"/>
            <a:chExt cx="383468" cy="366665"/>
          </a:xfrm>
        </p:grpSpPr>
        <p:sp>
          <p:nvSpPr>
            <p:cNvPr id="12253" name="Google Shape;12253;p54"/>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4"/>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4"/>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4"/>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4"/>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4"/>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4"/>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4"/>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4"/>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4"/>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4"/>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4"/>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54"/>
          <p:cNvGrpSpPr/>
          <p:nvPr/>
        </p:nvGrpSpPr>
        <p:grpSpPr>
          <a:xfrm>
            <a:off x="916582" y="2242129"/>
            <a:ext cx="278024" cy="366508"/>
            <a:chOff x="920257" y="2426002"/>
            <a:chExt cx="278024" cy="366508"/>
          </a:xfrm>
        </p:grpSpPr>
        <p:sp>
          <p:nvSpPr>
            <p:cNvPr id="12266" name="Google Shape;12266;p54"/>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4"/>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4"/>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4"/>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4"/>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4"/>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4"/>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4"/>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4"/>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4"/>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4"/>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4"/>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4"/>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54"/>
          <p:cNvGrpSpPr/>
          <p:nvPr/>
        </p:nvGrpSpPr>
        <p:grpSpPr>
          <a:xfrm>
            <a:off x="862853" y="4090611"/>
            <a:ext cx="349810" cy="366665"/>
            <a:chOff x="866528" y="4274484"/>
            <a:chExt cx="349810" cy="366665"/>
          </a:xfrm>
        </p:grpSpPr>
        <p:sp>
          <p:nvSpPr>
            <p:cNvPr id="12280" name="Google Shape;12280;p54"/>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4"/>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4"/>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4"/>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4"/>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4"/>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4"/>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4"/>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4"/>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4"/>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4"/>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1" name="Google Shape;12291;p54"/>
          <p:cNvGrpSpPr/>
          <p:nvPr/>
        </p:nvGrpSpPr>
        <p:grpSpPr>
          <a:xfrm>
            <a:off x="1385033" y="4090611"/>
            <a:ext cx="330210" cy="366665"/>
            <a:chOff x="1388708" y="4274484"/>
            <a:chExt cx="330210" cy="366665"/>
          </a:xfrm>
        </p:grpSpPr>
        <p:sp>
          <p:nvSpPr>
            <p:cNvPr id="12292" name="Google Shape;12292;p54"/>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4"/>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4"/>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4"/>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4"/>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4"/>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4"/>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4"/>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4"/>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4"/>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4"/>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4"/>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4"/>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4"/>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4"/>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4"/>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4"/>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4"/>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4"/>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4"/>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2" name="Google Shape;12312;p54"/>
          <p:cNvGrpSpPr/>
          <p:nvPr/>
        </p:nvGrpSpPr>
        <p:grpSpPr>
          <a:xfrm>
            <a:off x="1871019" y="4109453"/>
            <a:ext cx="375446" cy="328982"/>
            <a:chOff x="1874694" y="4293326"/>
            <a:chExt cx="375446" cy="328982"/>
          </a:xfrm>
        </p:grpSpPr>
        <p:sp>
          <p:nvSpPr>
            <p:cNvPr id="12313" name="Google Shape;12313;p54"/>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4"/>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4"/>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4"/>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4"/>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4"/>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4"/>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4"/>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4"/>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4"/>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4"/>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4"/>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4"/>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4"/>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4"/>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4"/>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4"/>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4"/>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4"/>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4"/>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4"/>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4"/>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54"/>
          <p:cNvGrpSpPr/>
          <p:nvPr/>
        </p:nvGrpSpPr>
        <p:grpSpPr>
          <a:xfrm>
            <a:off x="2392441" y="4109218"/>
            <a:ext cx="366665" cy="329714"/>
            <a:chOff x="2396116" y="4293090"/>
            <a:chExt cx="366665" cy="329714"/>
          </a:xfrm>
        </p:grpSpPr>
        <p:sp>
          <p:nvSpPr>
            <p:cNvPr id="12336" name="Google Shape;12336;p54"/>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4"/>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4"/>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4"/>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4"/>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4"/>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4"/>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4"/>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4"/>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4"/>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4"/>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4"/>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4"/>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54"/>
          <p:cNvGrpSpPr/>
          <p:nvPr/>
        </p:nvGrpSpPr>
        <p:grpSpPr>
          <a:xfrm>
            <a:off x="2905082" y="4105951"/>
            <a:ext cx="367162" cy="336116"/>
            <a:chOff x="2908757" y="4289824"/>
            <a:chExt cx="367162" cy="336116"/>
          </a:xfrm>
        </p:grpSpPr>
        <p:sp>
          <p:nvSpPr>
            <p:cNvPr id="12350" name="Google Shape;12350;p54"/>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4"/>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4"/>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4"/>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4"/>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4"/>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4"/>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4"/>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4"/>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4"/>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4"/>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4"/>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4"/>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4"/>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4"/>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4"/>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4"/>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4"/>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4"/>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4"/>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4"/>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4"/>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4"/>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4"/>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4"/>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4"/>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4"/>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54"/>
          <p:cNvGrpSpPr/>
          <p:nvPr/>
        </p:nvGrpSpPr>
        <p:grpSpPr>
          <a:xfrm>
            <a:off x="3078733" y="2735667"/>
            <a:ext cx="368651" cy="310350"/>
            <a:chOff x="3082408" y="2919540"/>
            <a:chExt cx="368651" cy="310350"/>
          </a:xfrm>
        </p:grpSpPr>
        <p:sp>
          <p:nvSpPr>
            <p:cNvPr id="12378" name="Google Shape;12378;p54"/>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4"/>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4"/>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4"/>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4"/>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4"/>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4"/>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4"/>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4"/>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4"/>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4"/>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4"/>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54"/>
          <p:cNvGrpSpPr/>
          <p:nvPr/>
        </p:nvGrpSpPr>
        <p:grpSpPr>
          <a:xfrm>
            <a:off x="7067667" y="2240152"/>
            <a:ext cx="366169" cy="360498"/>
            <a:chOff x="7069130" y="2424800"/>
            <a:chExt cx="366169" cy="360498"/>
          </a:xfrm>
        </p:grpSpPr>
        <p:sp>
          <p:nvSpPr>
            <p:cNvPr id="12391" name="Google Shape;12391;p54"/>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4"/>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4"/>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4"/>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4"/>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4"/>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4"/>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4"/>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4"/>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4"/>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4"/>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4"/>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4"/>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4"/>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4"/>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4"/>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4"/>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4"/>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4"/>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4"/>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54"/>
          <p:cNvGrpSpPr/>
          <p:nvPr/>
        </p:nvGrpSpPr>
        <p:grpSpPr>
          <a:xfrm>
            <a:off x="4884192" y="2240073"/>
            <a:ext cx="281473" cy="360629"/>
            <a:chOff x="4885655" y="2424721"/>
            <a:chExt cx="281473" cy="360629"/>
          </a:xfrm>
        </p:grpSpPr>
        <p:sp>
          <p:nvSpPr>
            <p:cNvPr id="12412" name="Google Shape;12412;p54"/>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4"/>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4"/>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4"/>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4"/>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4"/>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4"/>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4"/>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4"/>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4"/>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4"/>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54"/>
          <p:cNvGrpSpPr/>
          <p:nvPr/>
        </p:nvGrpSpPr>
        <p:grpSpPr>
          <a:xfrm>
            <a:off x="6624146" y="2262129"/>
            <a:ext cx="364130" cy="316726"/>
            <a:chOff x="6625609" y="2446777"/>
            <a:chExt cx="364130" cy="316726"/>
          </a:xfrm>
        </p:grpSpPr>
        <p:sp>
          <p:nvSpPr>
            <p:cNvPr id="12424" name="Google Shape;12424;p54"/>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4"/>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4"/>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4"/>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4"/>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4"/>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4"/>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4"/>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4"/>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4"/>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4"/>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4"/>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54"/>
          <p:cNvGrpSpPr/>
          <p:nvPr/>
        </p:nvGrpSpPr>
        <p:grpSpPr>
          <a:xfrm>
            <a:off x="5756181" y="1827703"/>
            <a:ext cx="360628" cy="298825"/>
            <a:chOff x="5757644" y="2012350"/>
            <a:chExt cx="360628" cy="298825"/>
          </a:xfrm>
        </p:grpSpPr>
        <p:sp>
          <p:nvSpPr>
            <p:cNvPr id="12437" name="Google Shape;12437;p54"/>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4"/>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4"/>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4"/>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4"/>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4"/>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4"/>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4"/>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4"/>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4"/>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4"/>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4"/>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4"/>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4"/>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4"/>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4"/>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4"/>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4"/>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4"/>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4"/>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4"/>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4"/>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54"/>
          <p:cNvGrpSpPr/>
          <p:nvPr/>
        </p:nvGrpSpPr>
        <p:grpSpPr>
          <a:xfrm>
            <a:off x="5316162" y="1798826"/>
            <a:ext cx="360628" cy="356839"/>
            <a:chOff x="5317625" y="1983474"/>
            <a:chExt cx="360628" cy="356839"/>
          </a:xfrm>
        </p:grpSpPr>
        <p:sp>
          <p:nvSpPr>
            <p:cNvPr id="12460" name="Google Shape;12460;p54"/>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4"/>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4"/>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4"/>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4"/>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4"/>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4"/>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4"/>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4"/>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4"/>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4"/>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4"/>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4"/>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4"/>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4"/>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4"/>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4"/>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4"/>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4"/>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54"/>
          <p:cNvGrpSpPr/>
          <p:nvPr/>
        </p:nvGrpSpPr>
        <p:grpSpPr>
          <a:xfrm>
            <a:off x="6180364" y="2279037"/>
            <a:ext cx="360629" cy="282989"/>
            <a:chOff x="6181827" y="2463685"/>
            <a:chExt cx="360629" cy="282989"/>
          </a:xfrm>
        </p:grpSpPr>
        <p:sp>
          <p:nvSpPr>
            <p:cNvPr id="12480" name="Google Shape;12480;p54"/>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4"/>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4"/>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4"/>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4"/>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4"/>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4"/>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4"/>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4"/>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4"/>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4"/>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54"/>
          <p:cNvGrpSpPr/>
          <p:nvPr/>
        </p:nvGrpSpPr>
        <p:grpSpPr>
          <a:xfrm>
            <a:off x="5344830" y="3156044"/>
            <a:ext cx="291247" cy="360629"/>
            <a:chOff x="5346292" y="3340691"/>
            <a:chExt cx="291247" cy="360628"/>
          </a:xfrm>
        </p:grpSpPr>
        <p:sp>
          <p:nvSpPr>
            <p:cNvPr id="12492" name="Google Shape;12492;p54"/>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4"/>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4"/>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4"/>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4"/>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4"/>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4"/>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4"/>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4"/>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4"/>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4"/>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4"/>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4"/>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4"/>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4"/>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4"/>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4"/>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4"/>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4"/>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4"/>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4"/>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4"/>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4"/>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4"/>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4"/>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54"/>
          <p:cNvGrpSpPr/>
          <p:nvPr/>
        </p:nvGrpSpPr>
        <p:grpSpPr>
          <a:xfrm>
            <a:off x="7967801" y="1797049"/>
            <a:ext cx="337763" cy="360393"/>
            <a:chOff x="7969264" y="1981697"/>
            <a:chExt cx="337763" cy="360393"/>
          </a:xfrm>
        </p:grpSpPr>
        <p:sp>
          <p:nvSpPr>
            <p:cNvPr id="12518" name="Google Shape;12518;p54"/>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4"/>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4"/>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4"/>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4"/>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4"/>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4"/>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4"/>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4"/>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4"/>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4"/>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4"/>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4"/>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4"/>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4"/>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4"/>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4"/>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4"/>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54"/>
          <p:cNvGrpSpPr/>
          <p:nvPr/>
        </p:nvGrpSpPr>
        <p:grpSpPr>
          <a:xfrm>
            <a:off x="5734570" y="2245352"/>
            <a:ext cx="360890" cy="350332"/>
            <a:chOff x="5736032" y="2430000"/>
            <a:chExt cx="360890" cy="350332"/>
          </a:xfrm>
        </p:grpSpPr>
        <p:sp>
          <p:nvSpPr>
            <p:cNvPr id="12537" name="Google Shape;12537;p54"/>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4"/>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4"/>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4"/>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4"/>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4"/>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4"/>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4"/>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4"/>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4"/>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4"/>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4"/>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4"/>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4"/>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4"/>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4"/>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4"/>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54"/>
          <p:cNvGrpSpPr/>
          <p:nvPr/>
        </p:nvGrpSpPr>
        <p:grpSpPr>
          <a:xfrm>
            <a:off x="4876405" y="1811344"/>
            <a:ext cx="360628" cy="331778"/>
            <a:chOff x="4877867" y="1995991"/>
            <a:chExt cx="360628" cy="331778"/>
          </a:xfrm>
        </p:grpSpPr>
        <p:sp>
          <p:nvSpPr>
            <p:cNvPr id="12555" name="Google Shape;12555;p54"/>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4"/>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4"/>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4"/>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4"/>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4"/>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4"/>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4"/>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4"/>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4"/>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4"/>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4"/>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4"/>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4"/>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54"/>
          <p:cNvGrpSpPr/>
          <p:nvPr/>
        </p:nvGrpSpPr>
        <p:grpSpPr>
          <a:xfrm>
            <a:off x="7049427" y="2728856"/>
            <a:ext cx="363529" cy="339513"/>
            <a:chOff x="7050889" y="2913503"/>
            <a:chExt cx="363529" cy="339513"/>
          </a:xfrm>
        </p:grpSpPr>
        <p:sp>
          <p:nvSpPr>
            <p:cNvPr id="12570" name="Google Shape;12570;p54"/>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4"/>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4"/>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4"/>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4"/>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4"/>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4"/>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4"/>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4"/>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54"/>
          <p:cNvGrpSpPr/>
          <p:nvPr/>
        </p:nvGrpSpPr>
        <p:grpSpPr>
          <a:xfrm>
            <a:off x="7509437" y="1796814"/>
            <a:ext cx="372937" cy="360629"/>
            <a:chOff x="7510900" y="1981462"/>
            <a:chExt cx="372937" cy="360629"/>
          </a:xfrm>
        </p:grpSpPr>
        <p:sp>
          <p:nvSpPr>
            <p:cNvPr id="12580" name="Google Shape;12580;p54"/>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4"/>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4"/>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4"/>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4"/>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4"/>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4"/>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4"/>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4"/>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4"/>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4"/>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4"/>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4"/>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4"/>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4"/>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4"/>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54"/>
          <p:cNvGrpSpPr/>
          <p:nvPr/>
        </p:nvGrpSpPr>
        <p:grpSpPr>
          <a:xfrm>
            <a:off x="6598014" y="2733612"/>
            <a:ext cx="360629" cy="329975"/>
            <a:chOff x="6599476" y="2918260"/>
            <a:chExt cx="360629" cy="329975"/>
          </a:xfrm>
        </p:grpSpPr>
        <p:sp>
          <p:nvSpPr>
            <p:cNvPr id="12597" name="Google Shape;12597;p54"/>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4"/>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4"/>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4"/>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4"/>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4"/>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4"/>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4"/>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4"/>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4"/>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4"/>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4"/>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4"/>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4"/>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4"/>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4"/>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4"/>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4"/>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4"/>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4"/>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4"/>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4"/>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4"/>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4"/>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4"/>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54"/>
          <p:cNvGrpSpPr/>
          <p:nvPr/>
        </p:nvGrpSpPr>
        <p:grpSpPr>
          <a:xfrm>
            <a:off x="5289037" y="2296886"/>
            <a:ext cx="360628" cy="247292"/>
            <a:chOff x="5290499" y="2481533"/>
            <a:chExt cx="360628" cy="247292"/>
          </a:xfrm>
        </p:grpSpPr>
        <p:sp>
          <p:nvSpPr>
            <p:cNvPr id="12623" name="Google Shape;12623;p54"/>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4"/>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4"/>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4"/>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4"/>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4"/>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54"/>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4"/>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4"/>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4"/>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4"/>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4"/>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4"/>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4"/>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4"/>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4"/>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4"/>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4"/>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4"/>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4"/>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4"/>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4"/>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4"/>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4"/>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4"/>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4"/>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4"/>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54"/>
          <p:cNvGrpSpPr/>
          <p:nvPr/>
        </p:nvGrpSpPr>
        <p:grpSpPr>
          <a:xfrm>
            <a:off x="6200460" y="1796866"/>
            <a:ext cx="351325" cy="360576"/>
            <a:chOff x="6201923" y="1981514"/>
            <a:chExt cx="351325" cy="360576"/>
          </a:xfrm>
        </p:grpSpPr>
        <p:sp>
          <p:nvSpPr>
            <p:cNvPr id="12651" name="Google Shape;12651;p54"/>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4"/>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4"/>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4"/>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4"/>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4"/>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4"/>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54"/>
          <p:cNvGrpSpPr/>
          <p:nvPr/>
        </p:nvGrpSpPr>
        <p:grpSpPr>
          <a:xfrm>
            <a:off x="4892999" y="3156044"/>
            <a:ext cx="312884" cy="360785"/>
            <a:chOff x="4894461" y="3340691"/>
            <a:chExt cx="312884" cy="360785"/>
          </a:xfrm>
        </p:grpSpPr>
        <p:sp>
          <p:nvSpPr>
            <p:cNvPr id="12659" name="Google Shape;12659;p54"/>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4"/>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4"/>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4"/>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4"/>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4"/>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4"/>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4"/>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4"/>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4"/>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4"/>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4"/>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4"/>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4"/>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54"/>
          <p:cNvGrpSpPr/>
          <p:nvPr/>
        </p:nvGrpSpPr>
        <p:grpSpPr>
          <a:xfrm>
            <a:off x="5337774" y="1316603"/>
            <a:ext cx="245541" cy="360628"/>
            <a:chOff x="5339237" y="1501251"/>
            <a:chExt cx="245541" cy="360628"/>
          </a:xfrm>
        </p:grpSpPr>
        <p:sp>
          <p:nvSpPr>
            <p:cNvPr id="12676" name="Google Shape;12676;p54"/>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4"/>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4"/>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4"/>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4"/>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4"/>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4"/>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4"/>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4"/>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4"/>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4"/>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4"/>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4"/>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4"/>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4"/>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4"/>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4"/>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4"/>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4"/>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4"/>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4"/>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4"/>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4"/>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4"/>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4"/>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4"/>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4"/>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4"/>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4"/>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4"/>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4"/>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4"/>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4"/>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4"/>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4"/>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4"/>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4"/>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4"/>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4"/>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4"/>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54"/>
          <p:cNvGrpSpPr/>
          <p:nvPr/>
        </p:nvGrpSpPr>
        <p:grpSpPr>
          <a:xfrm>
            <a:off x="7958001" y="2289568"/>
            <a:ext cx="370428" cy="261926"/>
            <a:chOff x="7959464" y="2474216"/>
            <a:chExt cx="370428" cy="261926"/>
          </a:xfrm>
        </p:grpSpPr>
        <p:sp>
          <p:nvSpPr>
            <p:cNvPr id="12719" name="Google Shape;12719;p54"/>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4"/>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4"/>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4"/>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4"/>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4"/>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4"/>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4"/>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4"/>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4"/>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4"/>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4"/>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54"/>
          <p:cNvGrpSpPr/>
          <p:nvPr/>
        </p:nvGrpSpPr>
        <p:grpSpPr>
          <a:xfrm>
            <a:off x="7517225" y="2273262"/>
            <a:ext cx="360629" cy="294461"/>
            <a:chOff x="7518687" y="2457909"/>
            <a:chExt cx="360629" cy="294461"/>
          </a:xfrm>
        </p:grpSpPr>
        <p:sp>
          <p:nvSpPr>
            <p:cNvPr id="12732" name="Google Shape;12732;p54"/>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4"/>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4"/>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4"/>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4"/>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4"/>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4"/>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4"/>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4"/>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4"/>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4"/>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4"/>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4"/>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4"/>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4"/>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4"/>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4"/>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4"/>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4"/>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1" name="Google Shape;12751;p54"/>
          <p:cNvGrpSpPr/>
          <p:nvPr/>
        </p:nvGrpSpPr>
        <p:grpSpPr>
          <a:xfrm>
            <a:off x="7084758" y="1796919"/>
            <a:ext cx="343799" cy="360524"/>
            <a:chOff x="7086220" y="1981566"/>
            <a:chExt cx="343799" cy="360524"/>
          </a:xfrm>
        </p:grpSpPr>
        <p:sp>
          <p:nvSpPr>
            <p:cNvPr id="12752" name="Google Shape;12752;p54"/>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4"/>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4"/>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4"/>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4"/>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4"/>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4"/>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4"/>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4"/>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4"/>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4"/>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4"/>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4"/>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4"/>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4"/>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4"/>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54"/>
          <p:cNvGrpSpPr/>
          <p:nvPr/>
        </p:nvGrpSpPr>
        <p:grpSpPr>
          <a:xfrm>
            <a:off x="6139650" y="2742915"/>
            <a:ext cx="368416" cy="311369"/>
            <a:chOff x="6141112" y="2927563"/>
            <a:chExt cx="368416" cy="311369"/>
          </a:xfrm>
        </p:grpSpPr>
        <p:sp>
          <p:nvSpPr>
            <p:cNvPr id="12769" name="Google Shape;12769;p54"/>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4"/>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4"/>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4"/>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4"/>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4"/>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4"/>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54"/>
          <p:cNvGrpSpPr/>
          <p:nvPr/>
        </p:nvGrpSpPr>
        <p:grpSpPr>
          <a:xfrm>
            <a:off x="7519237" y="2718298"/>
            <a:ext cx="335489" cy="360629"/>
            <a:chOff x="7520699" y="2902946"/>
            <a:chExt cx="335489" cy="360629"/>
          </a:xfrm>
        </p:grpSpPr>
        <p:sp>
          <p:nvSpPr>
            <p:cNvPr id="12777" name="Google Shape;12777;p54"/>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4"/>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4"/>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4"/>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4"/>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4"/>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4"/>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4"/>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4"/>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4"/>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4"/>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4"/>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4"/>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4"/>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4"/>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54"/>
          <p:cNvGrpSpPr/>
          <p:nvPr/>
        </p:nvGrpSpPr>
        <p:grpSpPr>
          <a:xfrm>
            <a:off x="7986878" y="2718298"/>
            <a:ext cx="308886" cy="360628"/>
            <a:chOff x="7988340" y="2902946"/>
            <a:chExt cx="308886" cy="360628"/>
          </a:xfrm>
        </p:grpSpPr>
        <p:sp>
          <p:nvSpPr>
            <p:cNvPr id="12793" name="Google Shape;12793;p54"/>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4"/>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4"/>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4"/>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4"/>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4"/>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4"/>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4"/>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4"/>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4"/>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4"/>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4"/>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4"/>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4"/>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4"/>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4"/>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4"/>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4"/>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4"/>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4"/>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4"/>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4"/>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4"/>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54"/>
          <p:cNvGrpSpPr/>
          <p:nvPr/>
        </p:nvGrpSpPr>
        <p:grpSpPr>
          <a:xfrm>
            <a:off x="5688577" y="2718351"/>
            <a:ext cx="362902" cy="360498"/>
            <a:chOff x="5690039" y="2902998"/>
            <a:chExt cx="362902" cy="360498"/>
          </a:xfrm>
        </p:grpSpPr>
        <p:sp>
          <p:nvSpPr>
            <p:cNvPr id="12817" name="Google Shape;12817;p54"/>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4"/>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4"/>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4"/>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4"/>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4"/>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4"/>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54"/>
          <p:cNvGrpSpPr/>
          <p:nvPr/>
        </p:nvGrpSpPr>
        <p:grpSpPr>
          <a:xfrm>
            <a:off x="4870473" y="1316342"/>
            <a:ext cx="258503" cy="360890"/>
            <a:chOff x="4871935" y="1500990"/>
            <a:chExt cx="258503" cy="360890"/>
          </a:xfrm>
        </p:grpSpPr>
        <p:sp>
          <p:nvSpPr>
            <p:cNvPr id="12825" name="Google Shape;12825;p54"/>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4"/>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4"/>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4"/>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4"/>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4"/>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4"/>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4"/>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4"/>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4"/>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9" name="Google Shape;12839;p54"/>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0" name="Google Shape;12840;p54"/>
          <p:cNvGrpSpPr/>
          <p:nvPr/>
        </p:nvGrpSpPr>
        <p:grpSpPr>
          <a:xfrm>
            <a:off x="6264302" y="1316603"/>
            <a:ext cx="234983" cy="360628"/>
            <a:chOff x="6265764" y="1501251"/>
            <a:chExt cx="234983" cy="360628"/>
          </a:xfrm>
        </p:grpSpPr>
        <p:sp>
          <p:nvSpPr>
            <p:cNvPr id="12841" name="Google Shape;12841;p54"/>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4"/>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4"/>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4"/>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4"/>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4"/>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4"/>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4"/>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4"/>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4"/>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54"/>
          <p:cNvGrpSpPr/>
          <p:nvPr/>
        </p:nvGrpSpPr>
        <p:grpSpPr>
          <a:xfrm>
            <a:off x="6192176" y="3217351"/>
            <a:ext cx="360628" cy="238250"/>
            <a:chOff x="6193639" y="3401998"/>
            <a:chExt cx="360628" cy="238250"/>
          </a:xfrm>
        </p:grpSpPr>
        <p:sp>
          <p:nvSpPr>
            <p:cNvPr id="12854" name="Google Shape;12854;p54"/>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4"/>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4"/>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4"/>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4"/>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4"/>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4"/>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4"/>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4"/>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4"/>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4"/>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54"/>
          <p:cNvGrpSpPr/>
          <p:nvPr/>
        </p:nvGrpSpPr>
        <p:grpSpPr>
          <a:xfrm>
            <a:off x="5800162" y="1316603"/>
            <a:ext cx="246037" cy="360629"/>
            <a:chOff x="5801625" y="1501251"/>
            <a:chExt cx="246037" cy="360629"/>
          </a:xfrm>
        </p:grpSpPr>
        <p:sp>
          <p:nvSpPr>
            <p:cNvPr id="12866" name="Google Shape;12866;p54"/>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4"/>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4"/>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4"/>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4"/>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4"/>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4"/>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4"/>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4"/>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4"/>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4"/>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4"/>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4"/>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4"/>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4"/>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4"/>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4"/>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4"/>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4"/>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5" name="Google Shape;12885;p54"/>
          <p:cNvGrpSpPr/>
          <p:nvPr/>
        </p:nvGrpSpPr>
        <p:grpSpPr>
          <a:xfrm>
            <a:off x="6640218" y="1796814"/>
            <a:ext cx="352083" cy="360864"/>
            <a:chOff x="6641680" y="1981462"/>
            <a:chExt cx="352083" cy="360864"/>
          </a:xfrm>
        </p:grpSpPr>
        <p:sp>
          <p:nvSpPr>
            <p:cNvPr id="12886" name="Google Shape;12886;p54"/>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4"/>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54"/>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4"/>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4"/>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4"/>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4"/>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4"/>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4"/>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4"/>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4"/>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4"/>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4"/>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4"/>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4"/>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4"/>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4"/>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4"/>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4"/>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4"/>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4"/>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4"/>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4"/>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4"/>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4"/>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4"/>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4"/>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4"/>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54"/>
          <p:cNvGrpSpPr/>
          <p:nvPr/>
        </p:nvGrpSpPr>
        <p:grpSpPr>
          <a:xfrm>
            <a:off x="7203870" y="1316603"/>
            <a:ext cx="198032" cy="360629"/>
            <a:chOff x="7205332" y="1501251"/>
            <a:chExt cx="198032" cy="360629"/>
          </a:xfrm>
        </p:grpSpPr>
        <p:sp>
          <p:nvSpPr>
            <p:cNvPr id="12915" name="Google Shape;12915;p54"/>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4"/>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54"/>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4"/>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4"/>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4"/>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4"/>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54"/>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4"/>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4"/>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4"/>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4"/>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4"/>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4"/>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4"/>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4"/>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4"/>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4"/>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4"/>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4"/>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54"/>
          <p:cNvGrpSpPr/>
          <p:nvPr/>
        </p:nvGrpSpPr>
        <p:grpSpPr>
          <a:xfrm>
            <a:off x="7686851" y="1316603"/>
            <a:ext cx="153058" cy="360628"/>
            <a:chOff x="7688313" y="1501251"/>
            <a:chExt cx="153058" cy="360628"/>
          </a:xfrm>
        </p:grpSpPr>
        <p:sp>
          <p:nvSpPr>
            <p:cNvPr id="12936" name="Google Shape;12936;p54"/>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4"/>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4"/>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4"/>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4"/>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4"/>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4"/>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4"/>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4"/>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4"/>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4"/>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4"/>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4"/>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4"/>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4"/>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4"/>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2" name="Google Shape;12952;p54"/>
          <p:cNvGrpSpPr/>
          <p:nvPr/>
        </p:nvGrpSpPr>
        <p:grpSpPr>
          <a:xfrm>
            <a:off x="8148716" y="1316603"/>
            <a:ext cx="150811" cy="360628"/>
            <a:chOff x="8150179" y="1501251"/>
            <a:chExt cx="150811" cy="360628"/>
          </a:xfrm>
        </p:grpSpPr>
        <p:sp>
          <p:nvSpPr>
            <p:cNvPr id="12953" name="Google Shape;12953;p54"/>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4"/>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4"/>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4"/>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4"/>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4"/>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4"/>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4"/>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4"/>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2" name="Google Shape;12962;p54"/>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3" name="Google Shape;12963;p54"/>
          <p:cNvGrpSpPr/>
          <p:nvPr/>
        </p:nvGrpSpPr>
        <p:grpSpPr>
          <a:xfrm>
            <a:off x="4876405" y="2718298"/>
            <a:ext cx="170149" cy="360629"/>
            <a:chOff x="4877867" y="2902946"/>
            <a:chExt cx="170149" cy="360629"/>
          </a:xfrm>
        </p:grpSpPr>
        <p:sp>
          <p:nvSpPr>
            <p:cNvPr id="12964" name="Google Shape;12964;p54"/>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4"/>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4"/>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4"/>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4"/>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4"/>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4"/>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4"/>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4"/>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4"/>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4"/>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4"/>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4"/>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54"/>
          <p:cNvGrpSpPr/>
          <p:nvPr/>
        </p:nvGrpSpPr>
        <p:grpSpPr>
          <a:xfrm>
            <a:off x="6740227" y="1316028"/>
            <a:ext cx="207962" cy="361203"/>
            <a:chOff x="6741689" y="1500676"/>
            <a:chExt cx="207962" cy="361203"/>
          </a:xfrm>
        </p:grpSpPr>
        <p:sp>
          <p:nvSpPr>
            <p:cNvPr id="12978" name="Google Shape;12978;p54"/>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4"/>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4"/>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4"/>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4"/>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4"/>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4"/>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4"/>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4"/>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4"/>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4"/>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4"/>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4"/>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4"/>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4"/>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4"/>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4"/>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4"/>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4"/>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54"/>
          <p:cNvGrpSpPr/>
          <p:nvPr/>
        </p:nvGrpSpPr>
        <p:grpSpPr>
          <a:xfrm>
            <a:off x="5751164" y="3245757"/>
            <a:ext cx="360628" cy="181464"/>
            <a:chOff x="5752627" y="3430404"/>
            <a:chExt cx="360628" cy="181464"/>
          </a:xfrm>
        </p:grpSpPr>
        <p:sp>
          <p:nvSpPr>
            <p:cNvPr id="12998" name="Google Shape;12998;p54"/>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4"/>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4"/>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4"/>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4"/>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4"/>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4"/>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4"/>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4"/>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4"/>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4"/>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4"/>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4"/>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4"/>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4"/>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4"/>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4"/>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4"/>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4"/>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4"/>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4"/>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4"/>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4"/>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4"/>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4"/>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4"/>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4"/>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4"/>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54"/>
          <p:cNvGrpSpPr/>
          <p:nvPr/>
        </p:nvGrpSpPr>
        <p:grpSpPr>
          <a:xfrm>
            <a:off x="5234237" y="2718351"/>
            <a:ext cx="361909" cy="360759"/>
            <a:chOff x="5235700" y="2902998"/>
            <a:chExt cx="361909" cy="360759"/>
          </a:xfrm>
        </p:grpSpPr>
        <p:sp>
          <p:nvSpPr>
            <p:cNvPr id="13027" name="Google Shape;13027;p54"/>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4"/>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4"/>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4"/>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4"/>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4"/>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4"/>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54"/>
          <p:cNvGrpSpPr/>
          <p:nvPr/>
        </p:nvGrpSpPr>
        <p:grpSpPr>
          <a:xfrm>
            <a:off x="6633450" y="3210321"/>
            <a:ext cx="360367" cy="252309"/>
            <a:chOff x="6634912" y="3394969"/>
            <a:chExt cx="360367" cy="252309"/>
          </a:xfrm>
        </p:grpSpPr>
        <p:sp>
          <p:nvSpPr>
            <p:cNvPr id="13035" name="Google Shape;13035;p54"/>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4"/>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4"/>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4"/>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4"/>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4"/>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4"/>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4"/>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4"/>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4"/>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4"/>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4"/>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4"/>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54"/>
          <p:cNvGrpSpPr/>
          <p:nvPr/>
        </p:nvGrpSpPr>
        <p:grpSpPr>
          <a:xfrm>
            <a:off x="7057867" y="3156148"/>
            <a:ext cx="377170" cy="360655"/>
            <a:chOff x="7059330" y="3340796"/>
            <a:chExt cx="377170" cy="360655"/>
          </a:xfrm>
        </p:grpSpPr>
        <p:sp>
          <p:nvSpPr>
            <p:cNvPr id="13049" name="Google Shape;13049;p54"/>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4"/>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4"/>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4"/>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4"/>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4"/>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4"/>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4"/>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4"/>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4"/>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4"/>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4"/>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1" name="Google Shape;13061;p54"/>
          <p:cNvGrpSpPr/>
          <p:nvPr/>
        </p:nvGrpSpPr>
        <p:grpSpPr>
          <a:xfrm>
            <a:off x="7956486" y="3190983"/>
            <a:ext cx="360629" cy="291012"/>
            <a:chOff x="7957948" y="3375631"/>
            <a:chExt cx="360629" cy="291012"/>
          </a:xfrm>
        </p:grpSpPr>
        <p:sp>
          <p:nvSpPr>
            <p:cNvPr id="13062" name="Google Shape;13062;p54"/>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4"/>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4"/>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4"/>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4"/>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4"/>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4"/>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4"/>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4"/>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4"/>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4"/>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4"/>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4"/>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4"/>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4"/>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4"/>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4"/>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4"/>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54"/>
          <p:cNvGrpSpPr/>
          <p:nvPr/>
        </p:nvGrpSpPr>
        <p:grpSpPr>
          <a:xfrm>
            <a:off x="6197194" y="3683241"/>
            <a:ext cx="347562" cy="227954"/>
            <a:chOff x="6198656" y="3867888"/>
            <a:chExt cx="347562" cy="227954"/>
          </a:xfrm>
        </p:grpSpPr>
        <p:sp>
          <p:nvSpPr>
            <p:cNvPr id="13081" name="Google Shape;13081;p54"/>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4"/>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4"/>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4"/>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4"/>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4"/>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4"/>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4"/>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4"/>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4"/>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4"/>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54"/>
          <p:cNvGrpSpPr/>
          <p:nvPr/>
        </p:nvGrpSpPr>
        <p:grpSpPr>
          <a:xfrm>
            <a:off x="5705432" y="3634504"/>
            <a:ext cx="349392" cy="325454"/>
            <a:chOff x="5706895" y="3819151"/>
            <a:chExt cx="349392" cy="325454"/>
          </a:xfrm>
        </p:grpSpPr>
        <p:sp>
          <p:nvSpPr>
            <p:cNvPr id="13093" name="Google Shape;13093;p54"/>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4"/>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4"/>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4"/>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4"/>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4"/>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4"/>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4"/>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4"/>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4"/>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4"/>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4"/>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4"/>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4"/>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4"/>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54"/>
          <p:cNvGrpSpPr/>
          <p:nvPr/>
        </p:nvGrpSpPr>
        <p:grpSpPr>
          <a:xfrm>
            <a:off x="7647155" y="3156096"/>
            <a:ext cx="97265" cy="360393"/>
            <a:chOff x="7648618" y="3340744"/>
            <a:chExt cx="97265" cy="360393"/>
          </a:xfrm>
        </p:grpSpPr>
        <p:sp>
          <p:nvSpPr>
            <p:cNvPr id="13109" name="Google Shape;13109;p54"/>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4"/>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4"/>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54"/>
          <p:cNvGrpSpPr/>
          <p:nvPr/>
        </p:nvGrpSpPr>
        <p:grpSpPr>
          <a:xfrm>
            <a:off x="7162894" y="3606019"/>
            <a:ext cx="385507" cy="382501"/>
            <a:chOff x="7164356" y="3790667"/>
            <a:chExt cx="385507" cy="382501"/>
          </a:xfrm>
        </p:grpSpPr>
        <p:sp>
          <p:nvSpPr>
            <p:cNvPr id="13113" name="Google Shape;13113;p54"/>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4"/>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4"/>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4"/>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4"/>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4"/>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4"/>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4"/>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4"/>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4"/>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4"/>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4"/>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4"/>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4"/>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4"/>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4"/>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4"/>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54"/>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4"/>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4"/>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4"/>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4"/>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4"/>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4"/>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7" name="Google Shape;13137;p54"/>
          <p:cNvGrpSpPr/>
          <p:nvPr/>
        </p:nvGrpSpPr>
        <p:grpSpPr>
          <a:xfrm>
            <a:off x="6668937" y="3641821"/>
            <a:ext cx="387911" cy="310846"/>
            <a:chOff x="6670400" y="3826468"/>
            <a:chExt cx="387911" cy="310846"/>
          </a:xfrm>
        </p:grpSpPr>
        <p:sp>
          <p:nvSpPr>
            <p:cNvPr id="13138" name="Google Shape;13138;p54"/>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4"/>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4"/>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4"/>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54"/>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4"/>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4"/>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4"/>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54"/>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4"/>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4"/>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4"/>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4"/>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4"/>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4"/>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4"/>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4"/>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4"/>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6" name="Google Shape;13156;p54"/>
          <p:cNvGrpSpPr/>
          <p:nvPr/>
        </p:nvGrpSpPr>
        <p:grpSpPr>
          <a:xfrm>
            <a:off x="7660718" y="3618798"/>
            <a:ext cx="302823" cy="360498"/>
            <a:chOff x="7662181" y="3803446"/>
            <a:chExt cx="302823" cy="360498"/>
          </a:xfrm>
        </p:grpSpPr>
        <p:sp>
          <p:nvSpPr>
            <p:cNvPr id="13157" name="Google Shape;13157;p54"/>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54"/>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54"/>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54"/>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4"/>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4"/>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4"/>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4"/>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4"/>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4"/>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54"/>
          <p:cNvGrpSpPr/>
          <p:nvPr/>
        </p:nvGrpSpPr>
        <p:grpSpPr>
          <a:xfrm>
            <a:off x="5205099" y="3619347"/>
            <a:ext cx="363895" cy="355663"/>
            <a:chOff x="5206562" y="3803994"/>
            <a:chExt cx="363895" cy="355663"/>
          </a:xfrm>
        </p:grpSpPr>
        <p:sp>
          <p:nvSpPr>
            <p:cNvPr id="13168" name="Google Shape;13168;p54"/>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4"/>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4"/>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4"/>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4"/>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4"/>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4"/>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4"/>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4"/>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4"/>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4"/>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4"/>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4"/>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4"/>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2" name="Google Shape;13182;p5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3183" name="Google Shape;13183;p5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87" name="Shape 13187"/>
        <p:cNvGrpSpPr/>
        <p:nvPr/>
      </p:nvGrpSpPr>
      <p:grpSpPr>
        <a:xfrm>
          <a:off x="0" y="0"/>
          <a:ext cx="0" cy="0"/>
          <a:chOff x="0" y="0"/>
          <a:chExt cx="0" cy="0"/>
        </a:xfrm>
      </p:grpSpPr>
      <p:grpSp>
        <p:nvGrpSpPr>
          <p:cNvPr id="13188" name="Google Shape;13188;p55"/>
          <p:cNvGrpSpPr/>
          <p:nvPr/>
        </p:nvGrpSpPr>
        <p:grpSpPr>
          <a:xfrm>
            <a:off x="4655438" y="1588417"/>
            <a:ext cx="369948" cy="370132"/>
            <a:chOff x="4682526" y="1512217"/>
            <a:chExt cx="369948" cy="370132"/>
          </a:xfrm>
        </p:grpSpPr>
        <p:sp>
          <p:nvSpPr>
            <p:cNvPr id="13189" name="Google Shape;13189;p55"/>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5"/>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5"/>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5"/>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5"/>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5"/>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5"/>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5"/>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5"/>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5"/>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5"/>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5"/>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5"/>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5"/>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5"/>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55"/>
          <p:cNvGrpSpPr/>
          <p:nvPr/>
        </p:nvGrpSpPr>
        <p:grpSpPr>
          <a:xfrm>
            <a:off x="3565345" y="2056412"/>
            <a:ext cx="381542" cy="370079"/>
            <a:chOff x="3592433" y="1980212"/>
            <a:chExt cx="381542" cy="370079"/>
          </a:xfrm>
        </p:grpSpPr>
        <p:sp>
          <p:nvSpPr>
            <p:cNvPr id="13205" name="Google Shape;13205;p55"/>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5"/>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5"/>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5"/>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5"/>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5"/>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5"/>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5"/>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5"/>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5"/>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5"/>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5"/>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55"/>
          <p:cNvGrpSpPr/>
          <p:nvPr/>
        </p:nvGrpSpPr>
        <p:grpSpPr>
          <a:xfrm>
            <a:off x="1371494" y="3049690"/>
            <a:ext cx="371391" cy="235126"/>
            <a:chOff x="1398582" y="2973490"/>
            <a:chExt cx="371391" cy="235126"/>
          </a:xfrm>
        </p:grpSpPr>
        <p:sp>
          <p:nvSpPr>
            <p:cNvPr id="13218" name="Google Shape;13218;p55"/>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5"/>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5"/>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5"/>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5"/>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5"/>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5"/>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5"/>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5"/>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5"/>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55"/>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55"/>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5"/>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5"/>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5"/>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55"/>
          <p:cNvGrpSpPr/>
          <p:nvPr/>
        </p:nvGrpSpPr>
        <p:grpSpPr>
          <a:xfrm>
            <a:off x="823707" y="1588417"/>
            <a:ext cx="370132" cy="370132"/>
            <a:chOff x="850795" y="1512217"/>
            <a:chExt cx="370132" cy="370132"/>
          </a:xfrm>
        </p:grpSpPr>
        <p:sp>
          <p:nvSpPr>
            <p:cNvPr id="13234" name="Google Shape;13234;p55"/>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55"/>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5"/>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5"/>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5"/>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5"/>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5"/>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5"/>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5"/>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5"/>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5"/>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5"/>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5"/>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5"/>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5"/>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5"/>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5"/>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5"/>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55"/>
          <p:cNvGrpSpPr/>
          <p:nvPr/>
        </p:nvGrpSpPr>
        <p:grpSpPr>
          <a:xfrm>
            <a:off x="8011409" y="2982279"/>
            <a:ext cx="236568" cy="370105"/>
            <a:chOff x="8038497" y="2906079"/>
            <a:chExt cx="236568" cy="370105"/>
          </a:xfrm>
        </p:grpSpPr>
        <p:sp>
          <p:nvSpPr>
            <p:cNvPr id="13253" name="Google Shape;13253;p55"/>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5"/>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5"/>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5"/>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5"/>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5"/>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5"/>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55"/>
          <p:cNvGrpSpPr/>
          <p:nvPr/>
        </p:nvGrpSpPr>
        <p:grpSpPr>
          <a:xfrm>
            <a:off x="6297042" y="1642503"/>
            <a:ext cx="370630" cy="261802"/>
            <a:chOff x="6324130" y="1566303"/>
            <a:chExt cx="370630" cy="261802"/>
          </a:xfrm>
        </p:grpSpPr>
        <p:sp>
          <p:nvSpPr>
            <p:cNvPr id="13261" name="Google Shape;13261;p55"/>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5"/>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5"/>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5"/>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5"/>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5"/>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5"/>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55"/>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55"/>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5"/>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5"/>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5"/>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5"/>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5"/>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5"/>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5"/>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5"/>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55"/>
          <p:cNvGrpSpPr/>
          <p:nvPr/>
        </p:nvGrpSpPr>
        <p:grpSpPr>
          <a:xfrm>
            <a:off x="5205192" y="2102787"/>
            <a:ext cx="370840" cy="353213"/>
            <a:chOff x="5232280" y="2026587"/>
            <a:chExt cx="370840" cy="353213"/>
          </a:xfrm>
        </p:grpSpPr>
        <p:sp>
          <p:nvSpPr>
            <p:cNvPr id="13279" name="Google Shape;13279;p55"/>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5"/>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5"/>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5"/>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5"/>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5"/>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5"/>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5"/>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5"/>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5"/>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55"/>
          <p:cNvGrpSpPr/>
          <p:nvPr/>
        </p:nvGrpSpPr>
        <p:grpSpPr>
          <a:xfrm>
            <a:off x="7941873" y="2511529"/>
            <a:ext cx="379548" cy="365331"/>
            <a:chOff x="7968961" y="2435329"/>
            <a:chExt cx="379548" cy="365331"/>
          </a:xfrm>
        </p:grpSpPr>
        <p:sp>
          <p:nvSpPr>
            <p:cNvPr id="13290" name="Google Shape;13290;p55"/>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5"/>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5"/>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5"/>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5"/>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5"/>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55"/>
          <p:cNvGrpSpPr/>
          <p:nvPr/>
        </p:nvGrpSpPr>
        <p:grpSpPr>
          <a:xfrm>
            <a:off x="4109591" y="2191523"/>
            <a:ext cx="373305" cy="223217"/>
            <a:chOff x="4136679" y="2115323"/>
            <a:chExt cx="373305" cy="223217"/>
          </a:xfrm>
        </p:grpSpPr>
        <p:sp>
          <p:nvSpPr>
            <p:cNvPr id="13297" name="Google Shape;13297;p55"/>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5"/>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5"/>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5"/>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5"/>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5"/>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5"/>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5"/>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5"/>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5"/>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55"/>
          <p:cNvGrpSpPr/>
          <p:nvPr/>
        </p:nvGrpSpPr>
        <p:grpSpPr>
          <a:xfrm>
            <a:off x="7396735" y="2540277"/>
            <a:ext cx="372046" cy="307730"/>
            <a:chOff x="7423823" y="2464077"/>
            <a:chExt cx="372046" cy="307730"/>
          </a:xfrm>
        </p:grpSpPr>
        <p:sp>
          <p:nvSpPr>
            <p:cNvPr id="13308" name="Google Shape;13308;p55"/>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5"/>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5"/>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5"/>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5"/>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55"/>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5"/>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5"/>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5"/>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5"/>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5"/>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5"/>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5"/>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55"/>
          <p:cNvGrpSpPr/>
          <p:nvPr/>
        </p:nvGrpSpPr>
        <p:grpSpPr>
          <a:xfrm>
            <a:off x="3855423" y="3441356"/>
            <a:ext cx="295061" cy="370263"/>
            <a:chOff x="3882511" y="3365156"/>
            <a:chExt cx="295061" cy="370263"/>
          </a:xfrm>
        </p:grpSpPr>
        <p:sp>
          <p:nvSpPr>
            <p:cNvPr id="13322" name="Google Shape;13322;p55"/>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5"/>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5"/>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5"/>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5"/>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55"/>
          <p:cNvGrpSpPr/>
          <p:nvPr/>
        </p:nvGrpSpPr>
        <p:grpSpPr>
          <a:xfrm>
            <a:off x="5202700" y="1588417"/>
            <a:ext cx="370132" cy="370132"/>
            <a:chOff x="5229788" y="1512217"/>
            <a:chExt cx="370132" cy="370132"/>
          </a:xfrm>
        </p:grpSpPr>
        <p:sp>
          <p:nvSpPr>
            <p:cNvPr id="13328" name="Google Shape;13328;p55"/>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5"/>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55"/>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55"/>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5"/>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5"/>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5"/>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5"/>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5"/>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5"/>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5"/>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5"/>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5"/>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5"/>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5"/>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5"/>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5"/>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5" name="Google Shape;13345;p55"/>
          <p:cNvGrpSpPr/>
          <p:nvPr/>
        </p:nvGrpSpPr>
        <p:grpSpPr>
          <a:xfrm>
            <a:off x="6014781" y="3441592"/>
            <a:ext cx="373882" cy="370053"/>
            <a:chOff x="6041869" y="3365392"/>
            <a:chExt cx="373882" cy="370053"/>
          </a:xfrm>
        </p:grpSpPr>
        <p:sp>
          <p:nvSpPr>
            <p:cNvPr id="13346" name="Google Shape;13346;p55"/>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55"/>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5"/>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5"/>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5"/>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55"/>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5"/>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5"/>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5"/>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5"/>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55"/>
          <p:cNvGrpSpPr/>
          <p:nvPr/>
        </p:nvGrpSpPr>
        <p:grpSpPr>
          <a:xfrm>
            <a:off x="4657221" y="2163693"/>
            <a:ext cx="374748" cy="279140"/>
            <a:chOff x="4684309" y="2087493"/>
            <a:chExt cx="374748" cy="279140"/>
          </a:xfrm>
        </p:grpSpPr>
        <p:sp>
          <p:nvSpPr>
            <p:cNvPr id="13357" name="Google Shape;13357;p55"/>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5"/>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5"/>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5"/>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5"/>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5"/>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5"/>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5"/>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5"/>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55"/>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55"/>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55"/>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55"/>
          <p:cNvGrpSpPr/>
          <p:nvPr/>
        </p:nvGrpSpPr>
        <p:grpSpPr>
          <a:xfrm>
            <a:off x="7494022" y="2982331"/>
            <a:ext cx="175400" cy="370053"/>
            <a:chOff x="7521110" y="2906131"/>
            <a:chExt cx="175400" cy="370053"/>
          </a:xfrm>
        </p:grpSpPr>
        <p:sp>
          <p:nvSpPr>
            <p:cNvPr id="13370" name="Google Shape;13370;p55"/>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5"/>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55"/>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5"/>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5"/>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55"/>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5"/>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55"/>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55"/>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55"/>
          <p:cNvGrpSpPr/>
          <p:nvPr/>
        </p:nvGrpSpPr>
        <p:grpSpPr>
          <a:xfrm>
            <a:off x="3559837" y="1599486"/>
            <a:ext cx="371023" cy="347915"/>
            <a:chOff x="3586925" y="1523286"/>
            <a:chExt cx="371023" cy="347915"/>
          </a:xfrm>
        </p:grpSpPr>
        <p:sp>
          <p:nvSpPr>
            <p:cNvPr id="13380" name="Google Shape;13380;p55"/>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5"/>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5"/>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5"/>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55"/>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5"/>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5"/>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5"/>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5"/>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5"/>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5"/>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55"/>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55"/>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5"/>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55"/>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55"/>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55"/>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55"/>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5"/>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55"/>
          <p:cNvGrpSpPr/>
          <p:nvPr/>
        </p:nvGrpSpPr>
        <p:grpSpPr>
          <a:xfrm>
            <a:off x="6848921" y="2551661"/>
            <a:ext cx="370158" cy="285120"/>
            <a:chOff x="6876009" y="2475461"/>
            <a:chExt cx="370158" cy="285120"/>
          </a:xfrm>
        </p:grpSpPr>
        <p:sp>
          <p:nvSpPr>
            <p:cNvPr id="13400" name="Google Shape;13400;p55"/>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5"/>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5"/>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55"/>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5"/>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5"/>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55"/>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55"/>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55"/>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55"/>
          <p:cNvGrpSpPr/>
          <p:nvPr/>
        </p:nvGrpSpPr>
        <p:grpSpPr>
          <a:xfrm>
            <a:off x="6301134" y="2522047"/>
            <a:ext cx="370158" cy="344269"/>
            <a:chOff x="6328222" y="2445847"/>
            <a:chExt cx="370158" cy="344269"/>
          </a:xfrm>
        </p:grpSpPr>
        <p:sp>
          <p:nvSpPr>
            <p:cNvPr id="13410" name="Google Shape;13410;p55"/>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5"/>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5"/>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55"/>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55"/>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55"/>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55"/>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5"/>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8" name="Google Shape;13418;p55"/>
          <p:cNvGrpSpPr/>
          <p:nvPr/>
        </p:nvGrpSpPr>
        <p:grpSpPr>
          <a:xfrm>
            <a:off x="5222452" y="2509142"/>
            <a:ext cx="351639" cy="370184"/>
            <a:chOff x="5249540" y="2432942"/>
            <a:chExt cx="351639" cy="370184"/>
          </a:xfrm>
        </p:grpSpPr>
        <p:sp>
          <p:nvSpPr>
            <p:cNvPr id="13419" name="Google Shape;13419;p55"/>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5"/>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5"/>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55"/>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55"/>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5"/>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55"/>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6" name="Google Shape;13426;p55"/>
          <p:cNvGrpSpPr/>
          <p:nvPr/>
        </p:nvGrpSpPr>
        <p:grpSpPr>
          <a:xfrm>
            <a:off x="4109959" y="2558376"/>
            <a:ext cx="371102" cy="271585"/>
            <a:chOff x="4137047" y="2482176"/>
            <a:chExt cx="371102" cy="271585"/>
          </a:xfrm>
        </p:grpSpPr>
        <p:sp>
          <p:nvSpPr>
            <p:cNvPr id="13427" name="Google Shape;13427;p55"/>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55"/>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55"/>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5"/>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55"/>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5"/>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5"/>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5"/>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55"/>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5"/>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5"/>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8" name="Google Shape;13438;p55"/>
          <p:cNvGrpSpPr/>
          <p:nvPr/>
        </p:nvGrpSpPr>
        <p:grpSpPr>
          <a:xfrm>
            <a:off x="4659346" y="2509116"/>
            <a:ext cx="367377" cy="370079"/>
            <a:chOff x="4686434" y="2432916"/>
            <a:chExt cx="367377" cy="370079"/>
          </a:xfrm>
        </p:grpSpPr>
        <p:sp>
          <p:nvSpPr>
            <p:cNvPr id="13439" name="Google Shape;13439;p55"/>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55"/>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5"/>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55"/>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55"/>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55"/>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5"/>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5"/>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55"/>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55"/>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5"/>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55"/>
          <p:cNvGrpSpPr/>
          <p:nvPr/>
        </p:nvGrpSpPr>
        <p:grpSpPr>
          <a:xfrm>
            <a:off x="6301134" y="2132506"/>
            <a:ext cx="372099" cy="293986"/>
            <a:chOff x="6328222" y="2056306"/>
            <a:chExt cx="372099" cy="293986"/>
          </a:xfrm>
        </p:grpSpPr>
        <p:sp>
          <p:nvSpPr>
            <p:cNvPr id="13451" name="Google Shape;13451;p55"/>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55"/>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55"/>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5"/>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5"/>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55"/>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5"/>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5"/>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5"/>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55"/>
          <p:cNvGrpSpPr/>
          <p:nvPr/>
        </p:nvGrpSpPr>
        <p:grpSpPr>
          <a:xfrm>
            <a:off x="5762239" y="2509168"/>
            <a:ext cx="352531" cy="370132"/>
            <a:chOff x="5789327" y="2432968"/>
            <a:chExt cx="352531" cy="370132"/>
          </a:xfrm>
        </p:grpSpPr>
        <p:sp>
          <p:nvSpPr>
            <p:cNvPr id="13461" name="Google Shape;13461;p55"/>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5"/>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5"/>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5"/>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5"/>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5"/>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5"/>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5"/>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5"/>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55"/>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55"/>
          <p:cNvGrpSpPr/>
          <p:nvPr/>
        </p:nvGrpSpPr>
        <p:grpSpPr>
          <a:xfrm>
            <a:off x="847524" y="2056334"/>
            <a:ext cx="322314" cy="370158"/>
            <a:chOff x="874612" y="1980134"/>
            <a:chExt cx="322314" cy="370158"/>
          </a:xfrm>
        </p:grpSpPr>
        <p:sp>
          <p:nvSpPr>
            <p:cNvPr id="13472" name="Google Shape;13472;p55"/>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5"/>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5"/>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5"/>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5"/>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5"/>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5"/>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5"/>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5"/>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5"/>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5"/>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5"/>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5"/>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55"/>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5"/>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55"/>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55"/>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55"/>
          <p:cNvGrpSpPr/>
          <p:nvPr/>
        </p:nvGrpSpPr>
        <p:grpSpPr>
          <a:xfrm>
            <a:off x="3012574" y="2590980"/>
            <a:ext cx="374223" cy="329764"/>
            <a:chOff x="3039662" y="2514780"/>
            <a:chExt cx="374223" cy="329764"/>
          </a:xfrm>
        </p:grpSpPr>
        <p:sp>
          <p:nvSpPr>
            <p:cNvPr id="13490" name="Google Shape;13490;p55"/>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55"/>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55"/>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55"/>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55"/>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55"/>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55"/>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5"/>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55"/>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55"/>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5"/>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55"/>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55"/>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5"/>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55"/>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55"/>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55"/>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5"/>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55"/>
          <p:cNvGrpSpPr/>
          <p:nvPr/>
        </p:nvGrpSpPr>
        <p:grpSpPr>
          <a:xfrm>
            <a:off x="1919281" y="2639322"/>
            <a:ext cx="374066" cy="233395"/>
            <a:chOff x="1946369" y="2563122"/>
            <a:chExt cx="374066" cy="233395"/>
          </a:xfrm>
        </p:grpSpPr>
        <p:sp>
          <p:nvSpPr>
            <p:cNvPr id="13509" name="Google Shape;13509;p55"/>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5"/>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55"/>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55"/>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5"/>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5"/>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55"/>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55"/>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55"/>
          <p:cNvGrpSpPr/>
          <p:nvPr/>
        </p:nvGrpSpPr>
        <p:grpSpPr>
          <a:xfrm>
            <a:off x="4108175" y="2982384"/>
            <a:ext cx="374040" cy="370184"/>
            <a:chOff x="4135263" y="2906184"/>
            <a:chExt cx="374040" cy="370184"/>
          </a:xfrm>
        </p:grpSpPr>
        <p:sp>
          <p:nvSpPr>
            <p:cNvPr id="13518" name="Google Shape;13518;p55"/>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5"/>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5"/>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1" name="Google Shape;13521;p55"/>
          <p:cNvGrpSpPr/>
          <p:nvPr/>
        </p:nvGrpSpPr>
        <p:grpSpPr>
          <a:xfrm>
            <a:off x="4656513" y="2982384"/>
            <a:ext cx="372676" cy="370184"/>
            <a:chOff x="4683601" y="2906184"/>
            <a:chExt cx="372676" cy="370184"/>
          </a:xfrm>
        </p:grpSpPr>
        <p:sp>
          <p:nvSpPr>
            <p:cNvPr id="13522" name="Google Shape;13522;p55"/>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5"/>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55"/>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55"/>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5"/>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55"/>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8" name="Google Shape;13528;p55"/>
          <p:cNvGrpSpPr/>
          <p:nvPr/>
        </p:nvGrpSpPr>
        <p:grpSpPr>
          <a:xfrm>
            <a:off x="843720" y="2982253"/>
            <a:ext cx="329134" cy="370132"/>
            <a:chOff x="870808" y="2906053"/>
            <a:chExt cx="329134" cy="370132"/>
          </a:xfrm>
        </p:grpSpPr>
        <p:sp>
          <p:nvSpPr>
            <p:cNvPr id="13529" name="Google Shape;13529;p55"/>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5"/>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5"/>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5"/>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5"/>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5"/>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55"/>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55"/>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55"/>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55"/>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5"/>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5"/>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5"/>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5"/>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5"/>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5"/>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55"/>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55"/>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5"/>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55"/>
          <p:cNvGrpSpPr/>
          <p:nvPr/>
        </p:nvGrpSpPr>
        <p:grpSpPr>
          <a:xfrm>
            <a:off x="1916790" y="2985269"/>
            <a:ext cx="374774" cy="364282"/>
            <a:chOff x="1943878" y="2909069"/>
            <a:chExt cx="374774" cy="364282"/>
          </a:xfrm>
        </p:grpSpPr>
        <p:sp>
          <p:nvSpPr>
            <p:cNvPr id="13549" name="Google Shape;13549;p55"/>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5"/>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5"/>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5"/>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5"/>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5"/>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5"/>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5"/>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5"/>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5"/>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5"/>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55"/>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5"/>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5"/>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55"/>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5"/>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5"/>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5"/>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5"/>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5"/>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5"/>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55"/>
          <p:cNvGrpSpPr/>
          <p:nvPr/>
        </p:nvGrpSpPr>
        <p:grpSpPr>
          <a:xfrm>
            <a:off x="1100984" y="3441461"/>
            <a:ext cx="328872" cy="370158"/>
            <a:chOff x="1128072" y="3365261"/>
            <a:chExt cx="328872" cy="370158"/>
          </a:xfrm>
        </p:grpSpPr>
        <p:sp>
          <p:nvSpPr>
            <p:cNvPr id="13571" name="Google Shape;13571;p55"/>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5"/>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5"/>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5"/>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5"/>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5"/>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5"/>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5"/>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5"/>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5"/>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55"/>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5"/>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5"/>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55"/>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5"/>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5"/>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5"/>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5"/>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5"/>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5"/>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5"/>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5"/>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5"/>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55"/>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55"/>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5"/>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5"/>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5"/>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5"/>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5"/>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55"/>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55"/>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5"/>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55"/>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5"/>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5"/>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5"/>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55"/>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55"/>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55"/>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55"/>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5"/>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5"/>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55"/>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55"/>
          <p:cNvGrpSpPr/>
          <p:nvPr/>
        </p:nvGrpSpPr>
        <p:grpSpPr>
          <a:xfrm>
            <a:off x="5749779" y="1591381"/>
            <a:ext cx="370866" cy="364151"/>
            <a:chOff x="5776868" y="1515181"/>
            <a:chExt cx="370866" cy="364151"/>
          </a:xfrm>
        </p:grpSpPr>
        <p:sp>
          <p:nvSpPr>
            <p:cNvPr id="13616" name="Google Shape;13616;p55"/>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55"/>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55"/>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55"/>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5"/>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5"/>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5"/>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55"/>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55"/>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5"/>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5"/>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5"/>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5"/>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5"/>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5"/>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5"/>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5"/>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3" name="Google Shape;13633;p55"/>
          <p:cNvGrpSpPr/>
          <p:nvPr/>
        </p:nvGrpSpPr>
        <p:grpSpPr>
          <a:xfrm>
            <a:off x="3550761" y="2509142"/>
            <a:ext cx="393660" cy="370079"/>
            <a:chOff x="3577849" y="2432942"/>
            <a:chExt cx="393660" cy="370079"/>
          </a:xfrm>
        </p:grpSpPr>
        <p:sp>
          <p:nvSpPr>
            <p:cNvPr id="13634" name="Google Shape;13634;p55"/>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55"/>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55"/>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55"/>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5"/>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5"/>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5"/>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55"/>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55"/>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5"/>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55"/>
          <p:cNvGrpSpPr/>
          <p:nvPr/>
        </p:nvGrpSpPr>
        <p:grpSpPr>
          <a:xfrm>
            <a:off x="2466911" y="3003237"/>
            <a:ext cx="370132" cy="328164"/>
            <a:chOff x="2493999" y="2927037"/>
            <a:chExt cx="370132" cy="328164"/>
          </a:xfrm>
        </p:grpSpPr>
        <p:sp>
          <p:nvSpPr>
            <p:cNvPr id="13645" name="Google Shape;13645;p55"/>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5"/>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55"/>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55"/>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55"/>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55"/>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5"/>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5"/>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5"/>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55"/>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55"/>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55"/>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7" name="Google Shape;13657;p55"/>
          <p:cNvGrpSpPr/>
          <p:nvPr/>
        </p:nvGrpSpPr>
        <p:grpSpPr>
          <a:xfrm>
            <a:off x="3562329" y="3026896"/>
            <a:ext cx="370315" cy="281028"/>
            <a:chOff x="3589417" y="2950696"/>
            <a:chExt cx="370315" cy="281028"/>
          </a:xfrm>
        </p:grpSpPr>
        <p:sp>
          <p:nvSpPr>
            <p:cNvPr id="13658" name="Google Shape;13658;p55"/>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5"/>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55"/>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55"/>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55"/>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5"/>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5"/>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5"/>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55"/>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55"/>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55"/>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55"/>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5"/>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5"/>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55"/>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5"/>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5"/>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5"/>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5"/>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55"/>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55"/>
          <p:cNvGrpSpPr/>
          <p:nvPr/>
        </p:nvGrpSpPr>
        <p:grpSpPr>
          <a:xfrm>
            <a:off x="3005623" y="2987918"/>
            <a:ext cx="396125" cy="359062"/>
            <a:chOff x="3032711" y="2911718"/>
            <a:chExt cx="396125" cy="359062"/>
          </a:xfrm>
        </p:grpSpPr>
        <p:sp>
          <p:nvSpPr>
            <p:cNvPr id="13679" name="Google Shape;13679;p55"/>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5"/>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5"/>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5"/>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5"/>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5"/>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5"/>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5"/>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5"/>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55"/>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5"/>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5"/>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55"/>
          <p:cNvGrpSpPr/>
          <p:nvPr/>
        </p:nvGrpSpPr>
        <p:grpSpPr>
          <a:xfrm>
            <a:off x="7390676" y="1589597"/>
            <a:ext cx="373174" cy="367692"/>
            <a:chOff x="7417764" y="1513397"/>
            <a:chExt cx="373174" cy="367692"/>
          </a:xfrm>
        </p:grpSpPr>
        <p:sp>
          <p:nvSpPr>
            <p:cNvPr id="13692" name="Google Shape;13692;p55"/>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5"/>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5"/>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5"/>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5"/>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55"/>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55"/>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5"/>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5"/>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55"/>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5"/>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5"/>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5"/>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5"/>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55"/>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5"/>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5"/>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55"/>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55"/>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1" name="Google Shape;13711;p55"/>
          <p:cNvGrpSpPr/>
          <p:nvPr/>
        </p:nvGrpSpPr>
        <p:grpSpPr>
          <a:xfrm>
            <a:off x="6844856" y="1590568"/>
            <a:ext cx="370132" cy="365672"/>
            <a:chOff x="6871944" y="1514368"/>
            <a:chExt cx="370132" cy="365672"/>
          </a:xfrm>
        </p:grpSpPr>
        <p:sp>
          <p:nvSpPr>
            <p:cNvPr id="13712" name="Google Shape;13712;p55"/>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55"/>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5"/>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55"/>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55"/>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5"/>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55"/>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55"/>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55"/>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5"/>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55"/>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5"/>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5"/>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5"/>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5"/>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55"/>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55"/>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5"/>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55"/>
          <p:cNvGrpSpPr/>
          <p:nvPr/>
        </p:nvGrpSpPr>
        <p:grpSpPr>
          <a:xfrm>
            <a:off x="6534843" y="3441461"/>
            <a:ext cx="400375" cy="370184"/>
            <a:chOff x="6561931" y="3365261"/>
            <a:chExt cx="400375" cy="370184"/>
          </a:xfrm>
        </p:grpSpPr>
        <p:sp>
          <p:nvSpPr>
            <p:cNvPr id="13731" name="Google Shape;13731;p55"/>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55"/>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5"/>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5"/>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5"/>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55"/>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55"/>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5"/>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5"/>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55"/>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55"/>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55"/>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55"/>
          <p:cNvGrpSpPr/>
          <p:nvPr/>
        </p:nvGrpSpPr>
        <p:grpSpPr>
          <a:xfrm>
            <a:off x="1915032" y="2062052"/>
            <a:ext cx="378315" cy="358695"/>
            <a:chOff x="1942120" y="1985852"/>
            <a:chExt cx="378315" cy="358695"/>
          </a:xfrm>
        </p:grpSpPr>
        <p:sp>
          <p:nvSpPr>
            <p:cNvPr id="13744" name="Google Shape;13744;p55"/>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5"/>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55"/>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55"/>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5"/>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5"/>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5"/>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5"/>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5"/>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5"/>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5"/>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5"/>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55"/>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55"/>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5"/>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5"/>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55"/>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55"/>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55"/>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5"/>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4" name="Google Shape;13764;p55"/>
          <p:cNvGrpSpPr/>
          <p:nvPr/>
        </p:nvGrpSpPr>
        <p:grpSpPr>
          <a:xfrm>
            <a:off x="1374327" y="2505418"/>
            <a:ext cx="364282" cy="374197"/>
            <a:chOff x="1401415" y="2429218"/>
            <a:chExt cx="364282" cy="374197"/>
          </a:xfrm>
        </p:grpSpPr>
        <p:sp>
          <p:nvSpPr>
            <p:cNvPr id="13765" name="Google Shape;13765;p55"/>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55"/>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55"/>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55"/>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5"/>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55"/>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5"/>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5"/>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5"/>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5"/>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55"/>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5"/>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5"/>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55"/>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55"/>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55"/>
          <p:cNvGrpSpPr/>
          <p:nvPr/>
        </p:nvGrpSpPr>
        <p:grpSpPr>
          <a:xfrm>
            <a:off x="7083339" y="3441461"/>
            <a:ext cx="400401" cy="370184"/>
            <a:chOff x="7110427" y="3365261"/>
            <a:chExt cx="400401" cy="370184"/>
          </a:xfrm>
        </p:grpSpPr>
        <p:sp>
          <p:nvSpPr>
            <p:cNvPr id="13781" name="Google Shape;13781;p55"/>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5"/>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5"/>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55"/>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5"/>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5"/>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5"/>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8" name="Google Shape;13788;p55"/>
          <p:cNvGrpSpPr/>
          <p:nvPr/>
        </p:nvGrpSpPr>
        <p:grpSpPr>
          <a:xfrm>
            <a:off x="7631861" y="3439337"/>
            <a:ext cx="400375" cy="370132"/>
            <a:chOff x="7658949" y="3363137"/>
            <a:chExt cx="400375" cy="370132"/>
          </a:xfrm>
        </p:grpSpPr>
        <p:sp>
          <p:nvSpPr>
            <p:cNvPr id="13789" name="Google Shape;13789;p55"/>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5"/>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5"/>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55"/>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55"/>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4" name="Google Shape;13794;p55"/>
          <p:cNvGrpSpPr/>
          <p:nvPr/>
        </p:nvGrpSpPr>
        <p:grpSpPr>
          <a:xfrm>
            <a:off x="3277393" y="3455589"/>
            <a:ext cx="356623" cy="370105"/>
            <a:chOff x="3307156" y="3365314"/>
            <a:chExt cx="356623" cy="370105"/>
          </a:xfrm>
        </p:grpSpPr>
        <p:sp>
          <p:nvSpPr>
            <p:cNvPr id="13795" name="Google Shape;13795;p55"/>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5"/>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5"/>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5"/>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55"/>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5"/>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5"/>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5"/>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5"/>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5"/>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5"/>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55"/>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55"/>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55"/>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55"/>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0" name="Google Shape;13810;p55"/>
          <p:cNvGrpSpPr/>
          <p:nvPr/>
        </p:nvGrpSpPr>
        <p:grpSpPr>
          <a:xfrm>
            <a:off x="7395319" y="2056307"/>
            <a:ext cx="372807" cy="370079"/>
            <a:chOff x="7422407" y="1980107"/>
            <a:chExt cx="372807" cy="370079"/>
          </a:xfrm>
        </p:grpSpPr>
        <p:sp>
          <p:nvSpPr>
            <p:cNvPr id="13811" name="Google Shape;13811;p55"/>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5"/>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5"/>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5"/>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5"/>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5"/>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55"/>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55"/>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5"/>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5"/>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5"/>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5"/>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5"/>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4" name="Google Shape;13824;p55"/>
          <p:cNvGrpSpPr/>
          <p:nvPr/>
        </p:nvGrpSpPr>
        <p:grpSpPr>
          <a:xfrm>
            <a:off x="6889053" y="2982384"/>
            <a:ext cx="289737" cy="370394"/>
            <a:chOff x="6916141" y="2906184"/>
            <a:chExt cx="289737" cy="370394"/>
          </a:xfrm>
        </p:grpSpPr>
        <p:sp>
          <p:nvSpPr>
            <p:cNvPr id="13825" name="Google Shape;13825;p55"/>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55"/>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55"/>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5"/>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55"/>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55"/>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5"/>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5"/>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5"/>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5"/>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55"/>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5"/>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5"/>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5"/>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55"/>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55"/>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5"/>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5"/>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5"/>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5"/>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55"/>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6" name="Google Shape;13846;p55"/>
          <p:cNvGrpSpPr/>
          <p:nvPr/>
        </p:nvGrpSpPr>
        <p:grpSpPr>
          <a:xfrm>
            <a:off x="7943106" y="2089777"/>
            <a:ext cx="372676" cy="331731"/>
            <a:chOff x="7970194" y="2013577"/>
            <a:chExt cx="372676" cy="331731"/>
          </a:xfrm>
        </p:grpSpPr>
        <p:sp>
          <p:nvSpPr>
            <p:cNvPr id="13847" name="Google Shape;13847;p55"/>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5"/>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5"/>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55"/>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55"/>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5"/>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55"/>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55"/>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55"/>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55"/>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55"/>
          <p:cNvGrpSpPr/>
          <p:nvPr/>
        </p:nvGrpSpPr>
        <p:grpSpPr>
          <a:xfrm>
            <a:off x="1389645" y="1588390"/>
            <a:ext cx="332964" cy="370158"/>
            <a:chOff x="1416733" y="1512190"/>
            <a:chExt cx="332964" cy="370158"/>
          </a:xfrm>
        </p:grpSpPr>
        <p:sp>
          <p:nvSpPr>
            <p:cNvPr id="13858" name="Google Shape;13858;p55"/>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55"/>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55"/>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55"/>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55"/>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55"/>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55"/>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55"/>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5"/>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55"/>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55"/>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5"/>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55"/>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55"/>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55"/>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55"/>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55"/>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5"/>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5"/>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7" name="Google Shape;13877;p55"/>
          <p:cNvGrpSpPr/>
          <p:nvPr/>
        </p:nvGrpSpPr>
        <p:grpSpPr>
          <a:xfrm>
            <a:off x="5219278" y="2982305"/>
            <a:ext cx="342852" cy="370079"/>
            <a:chOff x="5246366" y="2906105"/>
            <a:chExt cx="342852" cy="370079"/>
          </a:xfrm>
        </p:grpSpPr>
        <p:sp>
          <p:nvSpPr>
            <p:cNvPr id="13878" name="Google Shape;13878;p55"/>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5"/>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55"/>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55"/>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55"/>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55"/>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4" name="Google Shape;13884;p55"/>
          <p:cNvGrpSpPr/>
          <p:nvPr/>
        </p:nvGrpSpPr>
        <p:grpSpPr>
          <a:xfrm>
            <a:off x="822579" y="2511083"/>
            <a:ext cx="371259" cy="366249"/>
            <a:chOff x="849667" y="2434883"/>
            <a:chExt cx="371259" cy="366249"/>
          </a:xfrm>
        </p:grpSpPr>
        <p:sp>
          <p:nvSpPr>
            <p:cNvPr id="13885" name="Google Shape;13885;p55"/>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55"/>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55"/>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55"/>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55"/>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55"/>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55"/>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55"/>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55"/>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5"/>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55"/>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55"/>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55"/>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8" name="Google Shape;13898;p55"/>
          <p:cNvGrpSpPr/>
          <p:nvPr/>
        </p:nvGrpSpPr>
        <p:grpSpPr>
          <a:xfrm>
            <a:off x="4389938" y="3441566"/>
            <a:ext cx="332728" cy="370053"/>
            <a:chOff x="4417026" y="3365366"/>
            <a:chExt cx="332728" cy="370053"/>
          </a:xfrm>
        </p:grpSpPr>
        <p:sp>
          <p:nvSpPr>
            <p:cNvPr id="13899" name="Google Shape;13899;p55"/>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5"/>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5"/>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55"/>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55"/>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55"/>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55"/>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55"/>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55"/>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55"/>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55"/>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55"/>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5"/>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5"/>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5"/>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5"/>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55"/>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55"/>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55"/>
          <p:cNvGrpSpPr/>
          <p:nvPr/>
        </p:nvGrpSpPr>
        <p:grpSpPr>
          <a:xfrm>
            <a:off x="2469980" y="2056386"/>
            <a:ext cx="363994" cy="370105"/>
            <a:chOff x="2497068" y="1980186"/>
            <a:chExt cx="363994" cy="370105"/>
          </a:xfrm>
        </p:grpSpPr>
        <p:sp>
          <p:nvSpPr>
            <p:cNvPr id="13918" name="Google Shape;13918;p55"/>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5"/>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55"/>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55"/>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55"/>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55"/>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55"/>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55"/>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55"/>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5"/>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5"/>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5"/>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55"/>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55"/>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55"/>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5"/>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5"/>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55"/>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55"/>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55"/>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55"/>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9" name="Google Shape;13939;p55"/>
          <p:cNvGrpSpPr/>
          <p:nvPr/>
        </p:nvGrpSpPr>
        <p:grpSpPr>
          <a:xfrm>
            <a:off x="5793190" y="2982358"/>
            <a:ext cx="294904" cy="370027"/>
            <a:chOff x="5820278" y="2906158"/>
            <a:chExt cx="294904" cy="370027"/>
          </a:xfrm>
        </p:grpSpPr>
        <p:sp>
          <p:nvSpPr>
            <p:cNvPr id="13940" name="Google Shape;13940;p55"/>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55"/>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5"/>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55"/>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55"/>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55"/>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55"/>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7" name="Google Shape;13947;p55"/>
          <p:cNvGrpSpPr/>
          <p:nvPr/>
        </p:nvGrpSpPr>
        <p:grpSpPr>
          <a:xfrm>
            <a:off x="4919731" y="3459429"/>
            <a:ext cx="370132" cy="334223"/>
            <a:chOff x="4946819" y="3383229"/>
            <a:chExt cx="370132" cy="334223"/>
          </a:xfrm>
        </p:grpSpPr>
        <p:sp>
          <p:nvSpPr>
            <p:cNvPr id="13948" name="Google Shape;13948;p55"/>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55"/>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55"/>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5"/>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5"/>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5"/>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55"/>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55"/>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5"/>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7" name="Google Shape;13957;p55"/>
          <p:cNvGrpSpPr/>
          <p:nvPr/>
        </p:nvGrpSpPr>
        <p:grpSpPr>
          <a:xfrm>
            <a:off x="3011315" y="1615434"/>
            <a:ext cx="375482" cy="316072"/>
            <a:chOff x="3038403" y="1539234"/>
            <a:chExt cx="375482" cy="316072"/>
          </a:xfrm>
        </p:grpSpPr>
        <p:sp>
          <p:nvSpPr>
            <p:cNvPr id="13958" name="Google Shape;13958;p5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9" name="Google Shape;13959;p55"/>
            <p:cNvGrpSpPr/>
            <p:nvPr/>
          </p:nvGrpSpPr>
          <p:grpSpPr>
            <a:xfrm>
              <a:off x="3038403" y="1539234"/>
              <a:ext cx="375482" cy="316072"/>
              <a:chOff x="3038403" y="1539234"/>
              <a:chExt cx="375482" cy="316072"/>
            </a:xfrm>
          </p:grpSpPr>
          <p:sp>
            <p:nvSpPr>
              <p:cNvPr id="13960" name="Google Shape;13960;p55"/>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55"/>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55"/>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5"/>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5"/>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5"/>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55"/>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55"/>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55"/>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69" name="Google Shape;13969;p55"/>
          <p:cNvGrpSpPr/>
          <p:nvPr/>
        </p:nvGrpSpPr>
        <p:grpSpPr>
          <a:xfrm>
            <a:off x="6305777" y="2982331"/>
            <a:ext cx="360846" cy="370184"/>
            <a:chOff x="6332865" y="2906131"/>
            <a:chExt cx="360846" cy="370184"/>
          </a:xfrm>
        </p:grpSpPr>
        <p:sp>
          <p:nvSpPr>
            <p:cNvPr id="13970" name="Google Shape;13970;p55"/>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5"/>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5"/>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5"/>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55"/>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55"/>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5"/>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5"/>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55"/>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55"/>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5"/>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55"/>
          <p:cNvGrpSpPr/>
          <p:nvPr/>
        </p:nvGrpSpPr>
        <p:grpSpPr>
          <a:xfrm>
            <a:off x="4107991" y="1594266"/>
            <a:ext cx="370132" cy="358223"/>
            <a:chOff x="4135079" y="1518066"/>
            <a:chExt cx="370132" cy="358223"/>
          </a:xfrm>
        </p:grpSpPr>
        <p:sp>
          <p:nvSpPr>
            <p:cNvPr id="13982" name="Google Shape;13982;p55"/>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5"/>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55"/>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55"/>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5"/>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5"/>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55"/>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5"/>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5"/>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55"/>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55"/>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55"/>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55"/>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5"/>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5"/>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5"/>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5"/>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5"/>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55"/>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55"/>
          <p:cNvGrpSpPr/>
          <p:nvPr/>
        </p:nvGrpSpPr>
        <p:grpSpPr>
          <a:xfrm>
            <a:off x="6851780" y="2056334"/>
            <a:ext cx="361240" cy="370158"/>
            <a:chOff x="6878869" y="1980134"/>
            <a:chExt cx="361240" cy="370158"/>
          </a:xfrm>
        </p:grpSpPr>
        <p:sp>
          <p:nvSpPr>
            <p:cNvPr id="14002" name="Google Shape;14002;p55"/>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55"/>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5"/>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55"/>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55"/>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5"/>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5"/>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5"/>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55"/>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5"/>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55"/>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55"/>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55"/>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5" name="Google Shape;14015;p55"/>
          <p:cNvGrpSpPr/>
          <p:nvPr/>
        </p:nvGrpSpPr>
        <p:grpSpPr>
          <a:xfrm>
            <a:off x="2466911" y="2626233"/>
            <a:ext cx="370132" cy="259467"/>
            <a:chOff x="2493999" y="2550033"/>
            <a:chExt cx="370132" cy="259467"/>
          </a:xfrm>
        </p:grpSpPr>
        <p:sp>
          <p:nvSpPr>
            <p:cNvPr id="14016" name="Google Shape;14016;p55"/>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5"/>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55"/>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55"/>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5"/>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55"/>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5"/>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55"/>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55"/>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55"/>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55"/>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5"/>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5"/>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55"/>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5"/>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5"/>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55"/>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55"/>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5"/>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55"/>
          <p:cNvGrpSpPr/>
          <p:nvPr/>
        </p:nvGrpSpPr>
        <p:grpSpPr>
          <a:xfrm>
            <a:off x="1672614" y="3441461"/>
            <a:ext cx="281054" cy="370158"/>
            <a:chOff x="1699703" y="3365261"/>
            <a:chExt cx="281054" cy="370158"/>
          </a:xfrm>
        </p:grpSpPr>
        <p:sp>
          <p:nvSpPr>
            <p:cNvPr id="14036" name="Google Shape;14036;p55"/>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5"/>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55"/>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55"/>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5"/>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55"/>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55"/>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5"/>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5"/>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55"/>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55"/>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55"/>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55"/>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55"/>
          <p:cNvGrpSpPr/>
          <p:nvPr/>
        </p:nvGrpSpPr>
        <p:grpSpPr>
          <a:xfrm>
            <a:off x="7939722" y="1595630"/>
            <a:ext cx="369974" cy="355626"/>
            <a:chOff x="7966810" y="1519430"/>
            <a:chExt cx="369974" cy="355626"/>
          </a:xfrm>
        </p:grpSpPr>
        <p:sp>
          <p:nvSpPr>
            <p:cNvPr id="14050" name="Google Shape;14050;p55"/>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5"/>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5"/>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5"/>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55"/>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55"/>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55"/>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5"/>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5"/>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5"/>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5"/>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5"/>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5"/>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55"/>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55"/>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55"/>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6" name="Google Shape;14066;p55"/>
          <p:cNvGrpSpPr/>
          <p:nvPr/>
        </p:nvGrpSpPr>
        <p:grpSpPr>
          <a:xfrm>
            <a:off x="2765540" y="3441540"/>
            <a:ext cx="290445" cy="370079"/>
            <a:chOff x="2792628" y="3365340"/>
            <a:chExt cx="290445" cy="370079"/>
          </a:xfrm>
        </p:grpSpPr>
        <p:sp>
          <p:nvSpPr>
            <p:cNvPr id="14067" name="Google Shape;14067;p55"/>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55"/>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5"/>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5"/>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5"/>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5"/>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5"/>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5"/>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5"/>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5"/>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5"/>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5"/>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5"/>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5"/>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55"/>
          <p:cNvGrpSpPr/>
          <p:nvPr/>
        </p:nvGrpSpPr>
        <p:grpSpPr>
          <a:xfrm>
            <a:off x="1362497" y="2064517"/>
            <a:ext cx="388125" cy="353790"/>
            <a:chOff x="1389585" y="1988317"/>
            <a:chExt cx="388125" cy="353790"/>
          </a:xfrm>
        </p:grpSpPr>
        <p:sp>
          <p:nvSpPr>
            <p:cNvPr id="14082" name="Google Shape;14082;p55"/>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55"/>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55"/>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55"/>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5"/>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5"/>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5"/>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55"/>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55"/>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5"/>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5"/>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5"/>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5"/>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5"/>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55"/>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55"/>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5"/>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5"/>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5"/>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55"/>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55"/>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5"/>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4" name="Google Shape;14104;p55"/>
          <p:cNvGrpSpPr/>
          <p:nvPr/>
        </p:nvGrpSpPr>
        <p:grpSpPr>
          <a:xfrm>
            <a:off x="2465836" y="1588390"/>
            <a:ext cx="370158" cy="370158"/>
            <a:chOff x="2492924" y="1512190"/>
            <a:chExt cx="370158" cy="370158"/>
          </a:xfrm>
        </p:grpSpPr>
        <p:sp>
          <p:nvSpPr>
            <p:cNvPr id="14105" name="Google Shape;14105;p55"/>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5"/>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5"/>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5"/>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5"/>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5"/>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5"/>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5"/>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5"/>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5"/>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55"/>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5"/>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5"/>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5"/>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5"/>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5"/>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5"/>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55"/>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55"/>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55"/>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5"/>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5"/>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55"/>
          <p:cNvGrpSpPr/>
          <p:nvPr/>
        </p:nvGrpSpPr>
        <p:grpSpPr>
          <a:xfrm>
            <a:off x="1906481" y="1588443"/>
            <a:ext cx="393975" cy="370105"/>
            <a:chOff x="1933569" y="1512243"/>
            <a:chExt cx="393975" cy="370105"/>
          </a:xfrm>
        </p:grpSpPr>
        <p:sp>
          <p:nvSpPr>
            <p:cNvPr id="14128" name="Google Shape;14128;p55"/>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5"/>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5"/>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5"/>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5"/>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5"/>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55"/>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55"/>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5"/>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55"/>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55"/>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5"/>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55"/>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55"/>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55"/>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5"/>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5"/>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55"/>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55"/>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5"/>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5"/>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5"/>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5"/>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5"/>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5"/>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5"/>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5"/>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55"/>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6" name="Google Shape;14156;p55"/>
          <p:cNvGrpSpPr/>
          <p:nvPr/>
        </p:nvGrpSpPr>
        <p:grpSpPr>
          <a:xfrm>
            <a:off x="2209018" y="3441592"/>
            <a:ext cx="306471" cy="370000"/>
            <a:chOff x="2236106" y="3365392"/>
            <a:chExt cx="306471" cy="370000"/>
          </a:xfrm>
        </p:grpSpPr>
        <p:sp>
          <p:nvSpPr>
            <p:cNvPr id="14157" name="Google Shape;14157;p55"/>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55"/>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5"/>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5"/>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5"/>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5"/>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55"/>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5"/>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5"/>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5"/>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5"/>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5"/>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5"/>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5"/>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1" name="Google Shape;14171;p55"/>
          <p:cNvGrpSpPr/>
          <p:nvPr/>
        </p:nvGrpSpPr>
        <p:grpSpPr>
          <a:xfrm>
            <a:off x="5465735" y="3461763"/>
            <a:ext cx="375325" cy="329606"/>
            <a:chOff x="5492823" y="3385563"/>
            <a:chExt cx="375325" cy="329606"/>
          </a:xfrm>
        </p:grpSpPr>
        <p:sp>
          <p:nvSpPr>
            <p:cNvPr id="14172" name="Google Shape;14172;p55"/>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5"/>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5"/>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5"/>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55"/>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55"/>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55"/>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55"/>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55"/>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5"/>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5"/>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5"/>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5"/>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55"/>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55"/>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5"/>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5"/>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5"/>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55"/>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55"/>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2" name="Google Shape;14192;p55"/>
          <p:cNvGrpSpPr/>
          <p:nvPr/>
        </p:nvGrpSpPr>
        <p:grpSpPr>
          <a:xfrm>
            <a:off x="3014699" y="2077318"/>
            <a:ext cx="370158" cy="328164"/>
            <a:chOff x="3041787" y="2001118"/>
            <a:chExt cx="370158" cy="328164"/>
          </a:xfrm>
        </p:grpSpPr>
        <p:sp>
          <p:nvSpPr>
            <p:cNvPr id="14193" name="Google Shape;14193;p55"/>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55"/>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55"/>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55"/>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55"/>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55"/>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5"/>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5"/>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5"/>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5"/>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5"/>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55"/>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55"/>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5"/>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55"/>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55"/>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55"/>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5"/>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55"/>
          <p:cNvGrpSpPr/>
          <p:nvPr/>
        </p:nvGrpSpPr>
        <p:grpSpPr>
          <a:xfrm>
            <a:off x="5752796" y="2115325"/>
            <a:ext cx="372309" cy="328216"/>
            <a:chOff x="5779884" y="2039125"/>
            <a:chExt cx="372309" cy="328216"/>
          </a:xfrm>
        </p:grpSpPr>
        <p:sp>
          <p:nvSpPr>
            <p:cNvPr id="14212" name="Google Shape;14212;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5"/>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5"/>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5"/>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5"/>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5"/>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55"/>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55"/>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5"/>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5"/>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5" name="Google Shape;14225;p5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29" name="Shape 14229"/>
        <p:cNvGrpSpPr/>
        <p:nvPr/>
      </p:nvGrpSpPr>
      <p:grpSpPr>
        <a:xfrm>
          <a:off x="0" y="0"/>
          <a:ext cx="0" cy="0"/>
          <a:chOff x="0" y="0"/>
          <a:chExt cx="0" cy="0"/>
        </a:xfrm>
      </p:grpSpPr>
      <p:grpSp>
        <p:nvGrpSpPr>
          <p:cNvPr id="14230" name="Google Shape;14230;p56"/>
          <p:cNvGrpSpPr/>
          <p:nvPr/>
        </p:nvGrpSpPr>
        <p:grpSpPr>
          <a:xfrm>
            <a:off x="853009" y="1981993"/>
            <a:ext cx="354610" cy="372358"/>
            <a:chOff x="878066" y="1981993"/>
            <a:chExt cx="354610" cy="372358"/>
          </a:xfrm>
        </p:grpSpPr>
        <p:sp>
          <p:nvSpPr>
            <p:cNvPr id="14231" name="Google Shape;14231;p56"/>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56"/>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56"/>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6"/>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6"/>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6"/>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6"/>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6"/>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6"/>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6"/>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6"/>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6"/>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6"/>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6"/>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5" name="Google Shape;14245;p56"/>
          <p:cNvGrpSpPr/>
          <p:nvPr/>
        </p:nvGrpSpPr>
        <p:grpSpPr>
          <a:xfrm>
            <a:off x="1320737" y="1982386"/>
            <a:ext cx="371650" cy="371624"/>
            <a:chOff x="1345794" y="1982386"/>
            <a:chExt cx="371650" cy="371624"/>
          </a:xfrm>
        </p:grpSpPr>
        <p:sp>
          <p:nvSpPr>
            <p:cNvPr id="14246" name="Google Shape;14246;p56"/>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6"/>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6"/>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6"/>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6"/>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56"/>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56"/>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56"/>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56"/>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56"/>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56"/>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6"/>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6"/>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6"/>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6"/>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56"/>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6"/>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6"/>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56"/>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6"/>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56"/>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56"/>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6"/>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56"/>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56"/>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6"/>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6"/>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56"/>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56"/>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56"/>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6"/>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56"/>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56"/>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6"/>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56"/>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56"/>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6"/>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3" name="Google Shape;14283;p56"/>
          <p:cNvGrpSpPr/>
          <p:nvPr/>
        </p:nvGrpSpPr>
        <p:grpSpPr>
          <a:xfrm>
            <a:off x="1796408" y="1981993"/>
            <a:ext cx="372410" cy="372410"/>
            <a:chOff x="1821465" y="1981993"/>
            <a:chExt cx="372410" cy="372410"/>
          </a:xfrm>
        </p:grpSpPr>
        <p:sp>
          <p:nvSpPr>
            <p:cNvPr id="14284" name="Google Shape;14284;p56"/>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56"/>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56"/>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56"/>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6"/>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6"/>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6"/>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6"/>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56"/>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56"/>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6"/>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6"/>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6"/>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56"/>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56"/>
          <p:cNvGrpSpPr/>
          <p:nvPr/>
        </p:nvGrpSpPr>
        <p:grpSpPr>
          <a:xfrm>
            <a:off x="2251291" y="1981809"/>
            <a:ext cx="415901" cy="372699"/>
            <a:chOff x="2276348" y="1981809"/>
            <a:chExt cx="415901" cy="372699"/>
          </a:xfrm>
        </p:grpSpPr>
        <p:sp>
          <p:nvSpPr>
            <p:cNvPr id="14299" name="Google Shape;14299;p56"/>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6"/>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56"/>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56"/>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6"/>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56"/>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56"/>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6" name="Google Shape;14306;p56"/>
          <p:cNvGrpSpPr/>
          <p:nvPr/>
        </p:nvGrpSpPr>
        <p:grpSpPr>
          <a:xfrm>
            <a:off x="2749297" y="2009990"/>
            <a:ext cx="372017" cy="316310"/>
            <a:chOff x="2774354" y="2009990"/>
            <a:chExt cx="372017" cy="316310"/>
          </a:xfrm>
        </p:grpSpPr>
        <p:sp>
          <p:nvSpPr>
            <p:cNvPr id="14307" name="Google Shape;14307;p56"/>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56"/>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56"/>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6"/>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56"/>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56"/>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6"/>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56"/>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56"/>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56"/>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6"/>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56"/>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56"/>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56"/>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6"/>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56"/>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56"/>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6"/>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6"/>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6"/>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6"/>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56"/>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6"/>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6"/>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6"/>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56"/>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3" name="Google Shape;14333;p56"/>
          <p:cNvGrpSpPr/>
          <p:nvPr/>
        </p:nvGrpSpPr>
        <p:grpSpPr>
          <a:xfrm>
            <a:off x="3697625" y="1981993"/>
            <a:ext cx="375818" cy="372043"/>
            <a:chOff x="3722682" y="1981993"/>
            <a:chExt cx="375818" cy="372043"/>
          </a:xfrm>
        </p:grpSpPr>
        <p:sp>
          <p:nvSpPr>
            <p:cNvPr id="14334" name="Google Shape;14334;p56"/>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6"/>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6"/>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6"/>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6"/>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6"/>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56"/>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6"/>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6"/>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56"/>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56"/>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6"/>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6"/>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6"/>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56"/>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9" name="Google Shape;14349;p56"/>
          <p:cNvGrpSpPr/>
          <p:nvPr/>
        </p:nvGrpSpPr>
        <p:grpSpPr>
          <a:xfrm>
            <a:off x="4176337" y="1981809"/>
            <a:ext cx="373538" cy="372305"/>
            <a:chOff x="4201394" y="1981809"/>
            <a:chExt cx="373538" cy="372305"/>
          </a:xfrm>
        </p:grpSpPr>
        <p:sp>
          <p:nvSpPr>
            <p:cNvPr id="14350" name="Google Shape;14350;p56"/>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6"/>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6"/>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6"/>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6"/>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56"/>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56"/>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6"/>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6"/>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6"/>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6"/>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6"/>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6"/>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56"/>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56"/>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56"/>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6" name="Google Shape;14366;p56"/>
          <p:cNvGrpSpPr/>
          <p:nvPr/>
        </p:nvGrpSpPr>
        <p:grpSpPr>
          <a:xfrm>
            <a:off x="4634601" y="1500266"/>
            <a:ext cx="422743" cy="377784"/>
            <a:chOff x="4659658" y="1500266"/>
            <a:chExt cx="422743" cy="377784"/>
          </a:xfrm>
        </p:grpSpPr>
        <p:sp>
          <p:nvSpPr>
            <p:cNvPr id="14367" name="Google Shape;14367;p56"/>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6"/>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6"/>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56"/>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56"/>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56"/>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56"/>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6"/>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6"/>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6"/>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6"/>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6"/>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6"/>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6"/>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6"/>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6"/>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56"/>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4" name="Google Shape;14384;p56"/>
          <p:cNvGrpSpPr/>
          <p:nvPr/>
        </p:nvGrpSpPr>
        <p:grpSpPr>
          <a:xfrm>
            <a:off x="5186349" y="1513504"/>
            <a:ext cx="260394" cy="351202"/>
            <a:chOff x="5211406" y="1513504"/>
            <a:chExt cx="260394" cy="351202"/>
          </a:xfrm>
        </p:grpSpPr>
        <p:sp>
          <p:nvSpPr>
            <p:cNvPr id="14385" name="Google Shape;14385;p56"/>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56"/>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6"/>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56"/>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56"/>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6"/>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6"/>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56"/>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56"/>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56"/>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56"/>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56"/>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56"/>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56"/>
          <p:cNvGrpSpPr/>
          <p:nvPr/>
        </p:nvGrpSpPr>
        <p:grpSpPr>
          <a:xfrm>
            <a:off x="5607545" y="1513216"/>
            <a:ext cx="366722" cy="351779"/>
            <a:chOff x="5632602" y="1513216"/>
            <a:chExt cx="366722" cy="351779"/>
          </a:xfrm>
        </p:grpSpPr>
        <p:sp>
          <p:nvSpPr>
            <p:cNvPr id="14399" name="Google Shape;14399;p56"/>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56"/>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56"/>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6"/>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6"/>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56"/>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56"/>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56"/>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7" name="Google Shape;14407;p56"/>
          <p:cNvGrpSpPr/>
          <p:nvPr/>
        </p:nvGrpSpPr>
        <p:grpSpPr>
          <a:xfrm>
            <a:off x="6064315" y="1527136"/>
            <a:ext cx="401902" cy="323965"/>
            <a:chOff x="6089372" y="1527136"/>
            <a:chExt cx="401902" cy="323965"/>
          </a:xfrm>
        </p:grpSpPr>
        <p:sp>
          <p:nvSpPr>
            <p:cNvPr id="14408" name="Google Shape;14408;p56"/>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56"/>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56"/>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6"/>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6"/>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6"/>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56"/>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56"/>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56"/>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6"/>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6"/>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56"/>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6"/>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56"/>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56"/>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6"/>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6"/>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6"/>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6"/>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56"/>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56"/>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6"/>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56"/>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56"/>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56"/>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56"/>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56"/>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56"/>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56"/>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56"/>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8" name="Google Shape;14438;p56"/>
          <p:cNvGrpSpPr/>
          <p:nvPr/>
        </p:nvGrpSpPr>
        <p:grpSpPr>
          <a:xfrm>
            <a:off x="6554378" y="1527897"/>
            <a:ext cx="370103" cy="322445"/>
            <a:chOff x="6579435" y="1527897"/>
            <a:chExt cx="370103" cy="322445"/>
          </a:xfrm>
        </p:grpSpPr>
        <p:sp>
          <p:nvSpPr>
            <p:cNvPr id="14439" name="Google Shape;14439;p56"/>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56"/>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6"/>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6"/>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6"/>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56"/>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56"/>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56"/>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56"/>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56"/>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56"/>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56"/>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56"/>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56"/>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56"/>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6"/>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56"/>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56"/>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6"/>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56"/>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56"/>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0" name="Google Shape;14460;p56"/>
          <p:cNvGrpSpPr/>
          <p:nvPr/>
        </p:nvGrpSpPr>
        <p:grpSpPr>
          <a:xfrm>
            <a:off x="6963830" y="1538854"/>
            <a:ext cx="499920" cy="300136"/>
            <a:chOff x="6988887" y="1538854"/>
            <a:chExt cx="499920" cy="300136"/>
          </a:xfrm>
        </p:grpSpPr>
        <p:sp>
          <p:nvSpPr>
            <p:cNvPr id="14461" name="Google Shape;14461;p56"/>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56"/>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56"/>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56"/>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56"/>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56"/>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56"/>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56"/>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56"/>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6"/>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6"/>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56"/>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56"/>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4" name="Google Shape;14474;p56"/>
          <p:cNvGrpSpPr/>
          <p:nvPr/>
        </p:nvGrpSpPr>
        <p:grpSpPr>
          <a:xfrm>
            <a:off x="8025302" y="1520687"/>
            <a:ext cx="279321" cy="336837"/>
            <a:chOff x="8050359" y="1520687"/>
            <a:chExt cx="279321" cy="336837"/>
          </a:xfrm>
        </p:grpSpPr>
        <p:sp>
          <p:nvSpPr>
            <p:cNvPr id="14475" name="Google Shape;14475;p56"/>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6"/>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56"/>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56"/>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56"/>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56"/>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56"/>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56"/>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56"/>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56"/>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56"/>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56"/>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6"/>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8" name="Google Shape;14488;p56"/>
          <p:cNvGrpSpPr/>
          <p:nvPr/>
        </p:nvGrpSpPr>
        <p:grpSpPr>
          <a:xfrm>
            <a:off x="6068850" y="2461832"/>
            <a:ext cx="364441" cy="339091"/>
            <a:chOff x="6093907" y="2461832"/>
            <a:chExt cx="364441" cy="339091"/>
          </a:xfrm>
        </p:grpSpPr>
        <p:sp>
          <p:nvSpPr>
            <p:cNvPr id="14489" name="Google Shape;14489;p56"/>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6"/>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6"/>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56"/>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56"/>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56"/>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56"/>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56"/>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6"/>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6"/>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9" name="Google Shape;14499;p56"/>
          <p:cNvGrpSpPr/>
          <p:nvPr/>
        </p:nvGrpSpPr>
        <p:grpSpPr>
          <a:xfrm>
            <a:off x="4651274" y="1980866"/>
            <a:ext cx="377680" cy="377680"/>
            <a:chOff x="4676331" y="1980866"/>
            <a:chExt cx="377680" cy="377680"/>
          </a:xfrm>
        </p:grpSpPr>
        <p:sp>
          <p:nvSpPr>
            <p:cNvPr id="14500" name="Google Shape;14500;p56"/>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56"/>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56"/>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56"/>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56"/>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56"/>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56"/>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56"/>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56"/>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56"/>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6"/>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6"/>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6"/>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6"/>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56"/>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56"/>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6"/>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6"/>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6"/>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56"/>
          <p:cNvGrpSpPr/>
          <p:nvPr/>
        </p:nvGrpSpPr>
        <p:grpSpPr>
          <a:xfrm>
            <a:off x="7501185" y="1522968"/>
            <a:ext cx="357651" cy="332275"/>
            <a:chOff x="7526242" y="1522968"/>
            <a:chExt cx="357651" cy="332275"/>
          </a:xfrm>
        </p:grpSpPr>
        <p:sp>
          <p:nvSpPr>
            <p:cNvPr id="14520" name="Google Shape;14520;p56"/>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56"/>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56"/>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56"/>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56"/>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56"/>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56"/>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56"/>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56"/>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56"/>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6"/>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6"/>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56"/>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56"/>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56"/>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56"/>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6" name="Google Shape;14536;p56"/>
          <p:cNvGrpSpPr/>
          <p:nvPr/>
        </p:nvGrpSpPr>
        <p:grpSpPr>
          <a:xfrm>
            <a:off x="3225729" y="1982386"/>
            <a:ext cx="371650" cy="371624"/>
            <a:chOff x="3250786" y="1982386"/>
            <a:chExt cx="371650" cy="371624"/>
          </a:xfrm>
        </p:grpSpPr>
        <p:sp>
          <p:nvSpPr>
            <p:cNvPr id="14537" name="Google Shape;14537;p56"/>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56"/>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56"/>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6"/>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6"/>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6"/>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6"/>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56"/>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56"/>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6"/>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6"/>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56"/>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56"/>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56"/>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56"/>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56"/>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56"/>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56"/>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56"/>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56"/>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56"/>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56"/>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56"/>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56"/>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56"/>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56"/>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56"/>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56"/>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56"/>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56"/>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7" name="Google Shape;14567;p56"/>
          <p:cNvGrpSpPr/>
          <p:nvPr/>
        </p:nvGrpSpPr>
        <p:grpSpPr>
          <a:xfrm>
            <a:off x="1317329" y="2916322"/>
            <a:ext cx="373538" cy="331515"/>
            <a:chOff x="1342386" y="2916322"/>
            <a:chExt cx="373538" cy="331515"/>
          </a:xfrm>
        </p:grpSpPr>
        <p:sp>
          <p:nvSpPr>
            <p:cNvPr id="14568" name="Google Shape;14568;p56"/>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56"/>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56"/>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56"/>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56"/>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56"/>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56"/>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56"/>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56"/>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56"/>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56"/>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9" name="Google Shape;14579;p56"/>
          <p:cNvGrpSpPr/>
          <p:nvPr/>
        </p:nvGrpSpPr>
        <p:grpSpPr>
          <a:xfrm>
            <a:off x="2269065" y="2946600"/>
            <a:ext cx="373931" cy="271351"/>
            <a:chOff x="2294122" y="2946600"/>
            <a:chExt cx="373931" cy="271351"/>
          </a:xfrm>
        </p:grpSpPr>
        <p:sp>
          <p:nvSpPr>
            <p:cNvPr id="14580" name="Google Shape;14580;p56"/>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56"/>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56"/>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56"/>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56"/>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56"/>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56"/>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56"/>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56"/>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56"/>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56"/>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56"/>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56"/>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56"/>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56"/>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56"/>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56"/>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56"/>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56"/>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56"/>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56"/>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56"/>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56"/>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56"/>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56"/>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56"/>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56"/>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56"/>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56"/>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56"/>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0" name="Google Shape;14610;p56"/>
          <p:cNvGrpSpPr/>
          <p:nvPr/>
        </p:nvGrpSpPr>
        <p:grpSpPr>
          <a:xfrm>
            <a:off x="2744762" y="2907251"/>
            <a:ext cx="373905" cy="349682"/>
            <a:chOff x="2769819" y="2907251"/>
            <a:chExt cx="373905" cy="349682"/>
          </a:xfrm>
        </p:grpSpPr>
        <p:sp>
          <p:nvSpPr>
            <p:cNvPr id="14611" name="Google Shape;14611;p56"/>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56"/>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56"/>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56"/>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56"/>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56"/>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56"/>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56"/>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56"/>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56"/>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56"/>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56"/>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56"/>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56"/>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56"/>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56"/>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56"/>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8" name="Google Shape;14628;p56"/>
          <p:cNvGrpSpPr/>
          <p:nvPr/>
        </p:nvGrpSpPr>
        <p:grpSpPr>
          <a:xfrm>
            <a:off x="3221193" y="2895245"/>
            <a:ext cx="375792" cy="373800"/>
            <a:chOff x="3246251" y="2895245"/>
            <a:chExt cx="375792" cy="373800"/>
          </a:xfrm>
        </p:grpSpPr>
        <p:sp>
          <p:nvSpPr>
            <p:cNvPr id="14629" name="Google Shape;14629;p56"/>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56"/>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56"/>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56"/>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56"/>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56"/>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56"/>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56"/>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56"/>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56"/>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56"/>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56"/>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56"/>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56"/>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3" name="Google Shape;14643;p56"/>
          <p:cNvGrpSpPr/>
          <p:nvPr/>
        </p:nvGrpSpPr>
        <p:grpSpPr>
          <a:xfrm>
            <a:off x="3766125" y="2895454"/>
            <a:ext cx="234650" cy="373590"/>
            <a:chOff x="3791182" y="2895454"/>
            <a:chExt cx="234650" cy="373590"/>
          </a:xfrm>
        </p:grpSpPr>
        <p:sp>
          <p:nvSpPr>
            <p:cNvPr id="14644" name="Google Shape;14644;p56"/>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56"/>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56"/>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56"/>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56"/>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56"/>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56"/>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56"/>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56"/>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3" name="Google Shape;14653;p56"/>
          <p:cNvGrpSpPr/>
          <p:nvPr/>
        </p:nvGrpSpPr>
        <p:grpSpPr>
          <a:xfrm>
            <a:off x="7017938" y="2489463"/>
            <a:ext cx="364441" cy="256225"/>
            <a:chOff x="7042995" y="2489463"/>
            <a:chExt cx="364441" cy="256225"/>
          </a:xfrm>
        </p:grpSpPr>
        <p:sp>
          <p:nvSpPr>
            <p:cNvPr id="14654" name="Google Shape;14654;p56"/>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56"/>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56"/>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56"/>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56"/>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56"/>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56"/>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56"/>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56"/>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3" name="Google Shape;14663;p56"/>
          <p:cNvGrpSpPr/>
          <p:nvPr/>
        </p:nvGrpSpPr>
        <p:grpSpPr>
          <a:xfrm>
            <a:off x="7492115" y="2437007"/>
            <a:ext cx="364284" cy="361243"/>
            <a:chOff x="7517172" y="2437007"/>
            <a:chExt cx="364284" cy="361243"/>
          </a:xfrm>
        </p:grpSpPr>
        <p:sp>
          <p:nvSpPr>
            <p:cNvPr id="14664" name="Google Shape;14664;p56"/>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56"/>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56"/>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56"/>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56"/>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56"/>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56"/>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56"/>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56"/>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56"/>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56"/>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56"/>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56"/>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56"/>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56"/>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56"/>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56"/>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56"/>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56"/>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56"/>
          <p:cNvGrpSpPr/>
          <p:nvPr/>
        </p:nvGrpSpPr>
        <p:grpSpPr>
          <a:xfrm>
            <a:off x="7981418" y="2436954"/>
            <a:ext cx="335290" cy="361321"/>
            <a:chOff x="8006475" y="2436954"/>
            <a:chExt cx="335290" cy="361321"/>
          </a:xfrm>
        </p:grpSpPr>
        <p:sp>
          <p:nvSpPr>
            <p:cNvPr id="14686" name="Google Shape;14686;p56"/>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56"/>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56"/>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56"/>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56"/>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56"/>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56"/>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56"/>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56"/>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56"/>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56"/>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56"/>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56"/>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56"/>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56"/>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56"/>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56"/>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56"/>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56"/>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5" name="Google Shape;14705;p56"/>
          <p:cNvGrpSpPr/>
          <p:nvPr/>
        </p:nvGrpSpPr>
        <p:grpSpPr>
          <a:xfrm>
            <a:off x="5571604" y="2909139"/>
            <a:ext cx="394326" cy="349682"/>
            <a:chOff x="5596661" y="2909139"/>
            <a:chExt cx="394326" cy="349682"/>
          </a:xfrm>
        </p:grpSpPr>
        <p:sp>
          <p:nvSpPr>
            <p:cNvPr id="14706" name="Google Shape;14706;p56"/>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56"/>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56"/>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56"/>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56"/>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56"/>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56"/>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56"/>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56"/>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56"/>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56"/>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56"/>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56"/>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56"/>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56"/>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56"/>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56"/>
          <p:cNvGrpSpPr/>
          <p:nvPr/>
        </p:nvGrpSpPr>
        <p:grpSpPr>
          <a:xfrm>
            <a:off x="849601" y="2914408"/>
            <a:ext cx="356891" cy="335709"/>
            <a:chOff x="874658" y="2914408"/>
            <a:chExt cx="356891" cy="335709"/>
          </a:xfrm>
        </p:grpSpPr>
        <p:sp>
          <p:nvSpPr>
            <p:cNvPr id="14723" name="Google Shape;14723;p56"/>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56"/>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56"/>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56"/>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56"/>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56"/>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56"/>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56"/>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56"/>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56"/>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56"/>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56"/>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56"/>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56"/>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56"/>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56"/>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56"/>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56"/>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56"/>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56"/>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3" name="Google Shape;14743;p56"/>
          <p:cNvGrpSpPr/>
          <p:nvPr/>
        </p:nvGrpSpPr>
        <p:grpSpPr>
          <a:xfrm>
            <a:off x="4205855" y="2929193"/>
            <a:ext cx="308813" cy="306165"/>
            <a:chOff x="4230912" y="2929193"/>
            <a:chExt cx="308813" cy="306165"/>
          </a:xfrm>
        </p:grpSpPr>
        <p:sp>
          <p:nvSpPr>
            <p:cNvPr id="14744" name="Google Shape;14744;p56"/>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56"/>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56"/>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56"/>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56"/>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56"/>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56"/>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56"/>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56"/>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56"/>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56"/>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56"/>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56"/>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56"/>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56"/>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9" name="Google Shape;14759;p56"/>
          <p:cNvGrpSpPr/>
          <p:nvPr/>
        </p:nvGrpSpPr>
        <p:grpSpPr>
          <a:xfrm>
            <a:off x="4602829" y="3401089"/>
            <a:ext cx="409111" cy="267944"/>
            <a:chOff x="4627886" y="3401089"/>
            <a:chExt cx="409111" cy="267944"/>
          </a:xfrm>
        </p:grpSpPr>
        <p:sp>
          <p:nvSpPr>
            <p:cNvPr id="14760" name="Google Shape;14760;p56"/>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56"/>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56"/>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56"/>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56"/>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56"/>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56"/>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56"/>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56"/>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56"/>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56"/>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1" name="Google Shape;14771;p56"/>
          <p:cNvGrpSpPr/>
          <p:nvPr/>
        </p:nvGrpSpPr>
        <p:grpSpPr>
          <a:xfrm>
            <a:off x="4627419" y="2898915"/>
            <a:ext cx="386016" cy="384495"/>
            <a:chOff x="4652476" y="2898915"/>
            <a:chExt cx="386016" cy="384495"/>
          </a:xfrm>
        </p:grpSpPr>
        <p:sp>
          <p:nvSpPr>
            <p:cNvPr id="14772" name="Google Shape;14772;p56"/>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56"/>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56"/>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56"/>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56"/>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56"/>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56"/>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56"/>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56"/>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1" name="Google Shape;14781;p56"/>
          <p:cNvGrpSpPr/>
          <p:nvPr/>
        </p:nvGrpSpPr>
        <p:grpSpPr>
          <a:xfrm>
            <a:off x="5131874" y="2922194"/>
            <a:ext cx="324699" cy="347611"/>
            <a:chOff x="5156931" y="2922194"/>
            <a:chExt cx="324699" cy="347611"/>
          </a:xfrm>
        </p:grpSpPr>
        <p:sp>
          <p:nvSpPr>
            <p:cNvPr id="14782" name="Google Shape;14782;p56"/>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56"/>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56"/>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56"/>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56"/>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56"/>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56"/>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56"/>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56"/>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56"/>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56"/>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56"/>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56"/>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56"/>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56"/>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56"/>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8" name="Google Shape;14798;p56"/>
          <p:cNvGrpSpPr/>
          <p:nvPr/>
        </p:nvGrpSpPr>
        <p:grpSpPr>
          <a:xfrm>
            <a:off x="6061274" y="2905337"/>
            <a:ext cx="364441" cy="364834"/>
            <a:chOff x="6086331" y="2905337"/>
            <a:chExt cx="364441" cy="364834"/>
          </a:xfrm>
        </p:grpSpPr>
        <p:sp>
          <p:nvSpPr>
            <p:cNvPr id="14799" name="Google Shape;14799;p56"/>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56"/>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56"/>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56"/>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56"/>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56"/>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56"/>
          <p:cNvGrpSpPr/>
          <p:nvPr/>
        </p:nvGrpSpPr>
        <p:grpSpPr>
          <a:xfrm>
            <a:off x="6529002" y="2907251"/>
            <a:ext cx="377706" cy="377680"/>
            <a:chOff x="6554059" y="2907251"/>
            <a:chExt cx="377706" cy="377680"/>
          </a:xfrm>
        </p:grpSpPr>
        <p:sp>
          <p:nvSpPr>
            <p:cNvPr id="14806" name="Google Shape;14806;p56"/>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56"/>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56"/>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56"/>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56"/>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56"/>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56"/>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56"/>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56"/>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56"/>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56"/>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56"/>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56"/>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56"/>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56"/>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56"/>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56"/>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56"/>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56"/>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56"/>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56"/>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56"/>
          <p:cNvGrpSpPr/>
          <p:nvPr/>
        </p:nvGrpSpPr>
        <p:grpSpPr>
          <a:xfrm>
            <a:off x="7466739" y="2945446"/>
            <a:ext cx="400801" cy="317542"/>
            <a:chOff x="7491796" y="2945446"/>
            <a:chExt cx="400801" cy="317542"/>
          </a:xfrm>
        </p:grpSpPr>
        <p:sp>
          <p:nvSpPr>
            <p:cNvPr id="14828" name="Google Shape;14828;p56"/>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56"/>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56"/>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56"/>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56"/>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56"/>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56"/>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56"/>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56"/>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56"/>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56"/>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56"/>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56"/>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56"/>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56"/>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56"/>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56"/>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56"/>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56"/>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56"/>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56"/>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56"/>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0" name="Google Shape;14850;p56"/>
          <p:cNvGrpSpPr/>
          <p:nvPr/>
        </p:nvGrpSpPr>
        <p:grpSpPr>
          <a:xfrm>
            <a:off x="7020586" y="2907723"/>
            <a:ext cx="345304" cy="365857"/>
            <a:chOff x="7045643" y="2907723"/>
            <a:chExt cx="345304" cy="365857"/>
          </a:xfrm>
        </p:grpSpPr>
        <p:sp>
          <p:nvSpPr>
            <p:cNvPr id="14851" name="Google Shape;14851;p56"/>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56"/>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56"/>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56"/>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56"/>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56"/>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56"/>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56"/>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56"/>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56"/>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56"/>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56"/>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56"/>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56"/>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56"/>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56"/>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56"/>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56"/>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56"/>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0" name="Google Shape;14870;p56"/>
          <p:cNvGrpSpPr/>
          <p:nvPr/>
        </p:nvGrpSpPr>
        <p:grpSpPr>
          <a:xfrm>
            <a:off x="7967786" y="2907251"/>
            <a:ext cx="347794" cy="366328"/>
            <a:chOff x="7992843" y="2907251"/>
            <a:chExt cx="347794" cy="366328"/>
          </a:xfrm>
        </p:grpSpPr>
        <p:sp>
          <p:nvSpPr>
            <p:cNvPr id="14871" name="Google Shape;14871;p56"/>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56"/>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56"/>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56"/>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56"/>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56"/>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56"/>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56"/>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56"/>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56"/>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56"/>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56"/>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56"/>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56"/>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56"/>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56"/>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56"/>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56"/>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56"/>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56"/>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56"/>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56"/>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56"/>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56"/>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56"/>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56"/>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56"/>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56"/>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56"/>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56"/>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56"/>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56"/>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56"/>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4" name="Google Shape;14904;p56"/>
          <p:cNvGrpSpPr/>
          <p:nvPr/>
        </p:nvGrpSpPr>
        <p:grpSpPr>
          <a:xfrm>
            <a:off x="848841" y="1512377"/>
            <a:ext cx="398127" cy="353457"/>
            <a:chOff x="873898" y="1512377"/>
            <a:chExt cx="398127" cy="353457"/>
          </a:xfrm>
        </p:grpSpPr>
        <p:sp>
          <p:nvSpPr>
            <p:cNvPr id="14905" name="Google Shape;14905;p56"/>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56"/>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56"/>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56"/>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56"/>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56"/>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56"/>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56"/>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56"/>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56"/>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56"/>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56"/>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56"/>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56"/>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56"/>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56"/>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56"/>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56"/>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56"/>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4" name="Google Shape;14924;p56"/>
          <p:cNvGrpSpPr/>
          <p:nvPr/>
        </p:nvGrpSpPr>
        <p:grpSpPr>
          <a:xfrm>
            <a:off x="1399067" y="1515680"/>
            <a:ext cx="246762" cy="347139"/>
            <a:chOff x="1424125" y="1515680"/>
            <a:chExt cx="246762" cy="347139"/>
          </a:xfrm>
        </p:grpSpPr>
        <p:sp>
          <p:nvSpPr>
            <p:cNvPr id="14925" name="Google Shape;14925;p56"/>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56"/>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56"/>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56"/>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56"/>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56"/>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56"/>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56"/>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56"/>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56"/>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56"/>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56"/>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56"/>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56"/>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56"/>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56"/>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56"/>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56"/>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56"/>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56"/>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5" name="Google Shape;14945;p56"/>
          <p:cNvGrpSpPr/>
          <p:nvPr/>
        </p:nvGrpSpPr>
        <p:grpSpPr>
          <a:xfrm>
            <a:off x="2294441" y="1512744"/>
            <a:ext cx="352697" cy="352723"/>
            <a:chOff x="2319498" y="1512744"/>
            <a:chExt cx="352697" cy="352723"/>
          </a:xfrm>
        </p:grpSpPr>
        <p:sp>
          <p:nvSpPr>
            <p:cNvPr id="14946" name="Google Shape;14946;p56"/>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56"/>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56"/>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56"/>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56"/>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56"/>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56"/>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56"/>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56"/>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56"/>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56"/>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56"/>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56"/>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56"/>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56"/>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56"/>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56"/>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56"/>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56"/>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5" name="Google Shape;14965;p56"/>
          <p:cNvGrpSpPr/>
          <p:nvPr/>
        </p:nvGrpSpPr>
        <p:grpSpPr>
          <a:xfrm>
            <a:off x="4211544" y="1512666"/>
            <a:ext cx="312981" cy="352697"/>
            <a:chOff x="4236601" y="1512666"/>
            <a:chExt cx="312981" cy="352697"/>
          </a:xfrm>
        </p:grpSpPr>
        <p:sp>
          <p:nvSpPr>
            <p:cNvPr id="14966" name="Google Shape;14966;p56"/>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56"/>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56"/>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56"/>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56"/>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56"/>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56"/>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56"/>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56"/>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56"/>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56"/>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56"/>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56"/>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56"/>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0" name="Google Shape;14980;p56"/>
          <p:cNvGrpSpPr/>
          <p:nvPr/>
        </p:nvGrpSpPr>
        <p:grpSpPr>
          <a:xfrm>
            <a:off x="824618" y="3347716"/>
            <a:ext cx="346300" cy="375818"/>
            <a:chOff x="849675" y="3347716"/>
            <a:chExt cx="346300" cy="375818"/>
          </a:xfrm>
        </p:grpSpPr>
        <p:sp>
          <p:nvSpPr>
            <p:cNvPr id="14981" name="Google Shape;14981;p56"/>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56"/>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56"/>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56"/>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56"/>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56"/>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56"/>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56"/>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56"/>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56"/>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56"/>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56"/>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56"/>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56"/>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56"/>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56"/>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56"/>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8" name="Google Shape;14998;p56"/>
          <p:cNvGrpSpPr/>
          <p:nvPr/>
        </p:nvGrpSpPr>
        <p:grpSpPr>
          <a:xfrm>
            <a:off x="1299162" y="3399202"/>
            <a:ext cx="376578" cy="272846"/>
            <a:chOff x="1324219" y="3399202"/>
            <a:chExt cx="376578" cy="272846"/>
          </a:xfrm>
        </p:grpSpPr>
        <p:sp>
          <p:nvSpPr>
            <p:cNvPr id="14999" name="Google Shape;14999;p56"/>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56"/>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56"/>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56"/>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56"/>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56"/>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56"/>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56"/>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56"/>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56"/>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56"/>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56"/>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56"/>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56"/>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56"/>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56"/>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56"/>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56"/>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56"/>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56"/>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56"/>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56"/>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56"/>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56"/>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56"/>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56"/>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56"/>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56"/>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56"/>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56"/>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56"/>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56"/>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56"/>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2" name="Google Shape;15032;p56"/>
          <p:cNvGrpSpPr/>
          <p:nvPr/>
        </p:nvGrpSpPr>
        <p:grpSpPr>
          <a:xfrm>
            <a:off x="1773706" y="3395401"/>
            <a:ext cx="376185" cy="280448"/>
            <a:chOff x="1798763" y="3395401"/>
            <a:chExt cx="376185" cy="280448"/>
          </a:xfrm>
        </p:grpSpPr>
        <p:sp>
          <p:nvSpPr>
            <p:cNvPr id="15033" name="Google Shape;15033;p56"/>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56"/>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56"/>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56"/>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56"/>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56"/>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56"/>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56"/>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56"/>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56"/>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56"/>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56"/>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56"/>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56"/>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56"/>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56"/>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56"/>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56"/>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56"/>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56"/>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56"/>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56"/>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56"/>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56"/>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56"/>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56"/>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56"/>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56"/>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56"/>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56"/>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56"/>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4" name="Google Shape;15064;p56"/>
          <p:cNvGrpSpPr/>
          <p:nvPr/>
        </p:nvGrpSpPr>
        <p:grpSpPr>
          <a:xfrm>
            <a:off x="2248250" y="3378754"/>
            <a:ext cx="375818" cy="313374"/>
            <a:chOff x="2273307" y="3378754"/>
            <a:chExt cx="375818" cy="313374"/>
          </a:xfrm>
        </p:grpSpPr>
        <p:sp>
          <p:nvSpPr>
            <p:cNvPr id="15065" name="Google Shape;15065;p56"/>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56"/>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56"/>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56"/>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56"/>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56"/>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56"/>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56"/>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56"/>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56"/>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56"/>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56"/>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56"/>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56"/>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56"/>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56"/>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56"/>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56"/>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56"/>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56"/>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56"/>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56"/>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56"/>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56"/>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56"/>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56"/>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56"/>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56"/>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56"/>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56"/>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56"/>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56"/>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56"/>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56"/>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56"/>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56"/>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56"/>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56"/>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56"/>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56"/>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56"/>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56"/>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56"/>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56"/>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56"/>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56"/>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56"/>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56"/>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56"/>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56"/>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56"/>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56"/>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56"/>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56"/>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56"/>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56"/>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56"/>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56"/>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56"/>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56"/>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56"/>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56"/>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56"/>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56"/>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56"/>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56"/>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56"/>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56"/>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56"/>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56"/>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56"/>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56"/>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56"/>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56"/>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56"/>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56"/>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56"/>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56"/>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56"/>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56"/>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56"/>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56"/>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56"/>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56"/>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56"/>
          <p:cNvGrpSpPr/>
          <p:nvPr/>
        </p:nvGrpSpPr>
        <p:grpSpPr>
          <a:xfrm>
            <a:off x="2722427" y="3359460"/>
            <a:ext cx="377706" cy="352330"/>
            <a:chOff x="2747484" y="3359460"/>
            <a:chExt cx="377706" cy="352330"/>
          </a:xfrm>
        </p:grpSpPr>
        <p:sp>
          <p:nvSpPr>
            <p:cNvPr id="15150" name="Google Shape;15150;p56"/>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56"/>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56"/>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56"/>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56"/>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56"/>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56"/>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56"/>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56"/>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56"/>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56"/>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56"/>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56"/>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56"/>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56"/>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5" name="Google Shape;15165;p56"/>
          <p:cNvGrpSpPr/>
          <p:nvPr/>
        </p:nvGrpSpPr>
        <p:grpSpPr>
          <a:xfrm>
            <a:off x="3671148" y="3371938"/>
            <a:ext cx="375792" cy="327373"/>
            <a:chOff x="3696205" y="3371938"/>
            <a:chExt cx="375792" cy="327373"/>
          </a:xfrm>
        </p:grpSpPr>
        <p:sp>
          <p:nvSpPr>
            <p:cNvPr id="15166" name="Google Shape;15166;p56"/>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56"/>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56"/>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56"/>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56"/>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56"/>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56"/>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56"/>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56"/>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56"/>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56"/>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56"/>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56"/>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56"/>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56"/>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56"/>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56"/>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56"/>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56"/>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56"/>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56"/>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56"/>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56"/>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56"/>
          <p:cNvGrpSpPr/>
          <p:nvPr/>
        </p:nvGrpSpPr>
        <p:grpSpPr>
          <a:xfrm>
            <a:off x="6542267" y="2436849"/>
            <a:ext cx="366722" cy="342892"/>
            <a:chOff x="6567324" y="2436849"/>
            <a:chExt cx="366722" cy="342892"/>
          </a:xfrm>
        </p:grpSpPr>
        <p:sp>
          <p:nvSpPr>
            <p:cNvPr id="15190" name="Google Shape;15190;p56"/>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56"/>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56"/>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56"/>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56"/>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56"/>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56"/>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56"/>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56"/>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56"/>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56"/>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56"/>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2" name="Google Shape;15202;p56"/>
          <p:cNvGrpSpPr/>
          <p:nvPr/>
        </p:nvGrpSpPr>
        <p:grpSpPr>
          <a:xfrm>
            <a:off x="4183913" y="3361347"/>
            <a:ext cx="299349" cy="348188"/>
            <a:chOff x="4208970" y="3361347"/>
            <a:chExt cx="299349" cy="348188"/>
          </a:xfrm>
        </p:grpSpPr>
        <p:sp>
          <p:nvSpPr>
            <p:cNvPr id="15203" name="Google Shape;15203;p56"/>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56"/>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56"/>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56"/>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56"/>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56"/>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56"/>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56"/>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56"/>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56"/>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56"/>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56"/>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56"/>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56"/>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7" name="Google Shape;15217;p56"/>
          <p:cNvGrpSpPr/>
          <p:nvPr/>
        </p:nvGrpSpPr>
        <p:grpSpPr>
          <a:xfrm>
            <a:off x="2761776" y="1512351"/>
            <a:ext cx="366722" cy="353667"/>
            <a:chOff x="2786833" y="1512351"/>
            <a:chExt cx="366722" cy="353667"/>
          </a:xfrm>
        </p:grpSpPr>
        <p:sp>
          <p:nvSpPr>
            <p:cNvPr id="15218" name="Google Shape;15218;p56"/>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56"/>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56"/>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56"/>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56"/>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56"/>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56"/>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56"/>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56"/>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56"/>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56"/>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56"/>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56"/>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56"/>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56"/>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56"/>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56"/>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56"/>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56"/>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56"/>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8" name="Google Shape;15238;p56"/>
          <p:cNvGrpSpPr/>
          <p:nvPr/>
        </p:nvGrpSpPr>
        <p:grpSpPr>
          <a:xfrm>
            <a:off x="1820264" y="1512744"/>
            <a:ext cx="352723" cy="353090"/>
            <a:chOff x="1845321" y="1512744"/>
            <a:chExt cx="352723" cy="353090"/>
          </a:xfrm>
        </p:grpSpPr>
        <p:sp>
          <p:nvSpPr>
            <p:cNvPr id="15239" name="Google Shape;15239;p56"/>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56"/>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56"/>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56"/>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56"/>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56"/>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56"/>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56"/>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56"/>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56"/>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56"/>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0" name="Google Shape;15250;p56"/>
          <p:cNvGrpSpPr/>
          <p:nvPr/>
        </p:nvGrpSpPr>
        <p:grpSpPr>
          <a:xfrm>
            <a:off x="3189395" y="3340533"/>
            <a:ext cx="392465" cy="389896"/>
            <a:chOff x="3214452" y="3340533"/>
            <a:chExt cx="392465" cy="389896"/>
          </a:xfrm>
        </p:grpSpPr>
        <p:sp>
          <p:nvSpPr>
            <p:cNvPr id="15251" name="Google Shape;15251;p56"/>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56"/>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56"/>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56"/>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56"/>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56"/>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56"/>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56"/>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56"/>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56"/>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56"/>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56"/>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56"/>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56"/>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56"/>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56"/>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56"/>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56"/>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56"/>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56"/>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56"/>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56"/>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56"/>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56"/>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56"/>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6" name="Google Shape;15276;p56"/>
          <p:cNvGrpSpPr/>
          <p:nvPr/>
        </p:nvGrpSpPr>
        <p:grpSpPr>
          <a:xfrm>
            <a:off x="3302172" y="1499899"/>
            <a:ext cx="234650" cy="378440"/>
            <a:chOff x="3327229" y="1499899"/>
            <a:chExt cx="234650" cy="378440"/>
          </a:xfrm>
        </p:grpSpPr>
        <p:sp>
          <p:nvSpPr>
            <p:cNvPr id="15277" name="Google Shape;15277;p56"/>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56"/>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56"/>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56"/>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56"/>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56"/>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56"/>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56"/>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56"/>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56"/>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56"/>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56"/>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56"/>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56"/>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56"/>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56"/>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56"/>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56"/>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56"/>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56"/>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56"/>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8" name="Google Shape;15298;p56"/>
          <p:cNvGrpSpPr/>
          <p:nvPr/>
        </p:nvGrpSpPr>
        <p:grpSpPr>
          <a:xfrm>
            <a:off x="3710496" y="1530151"/>
            <a:ext cx="366722" cy="317962"/>
            <a:chOff x="3735553" y="1530151"/>
            <a:chExt cx="366722" cy="317962"/>
          </a:xfrm>
        </p:grpSpPr>
        <p:sp>
          <p:nvSpPr>
            <p:cNvPr id="15299" name="Google Shape;15299;p56"/>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56"/>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56"/>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56"/>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56"/>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56"/>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56"/>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56"/>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56"/>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56"/>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56"/>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56"/>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1" name="Google Shape;15311;p56"/>
          <p:cNvGrpSpPr/>
          <p:nvPr/>
        </p:nvGrpSpPr>
        <p:grpSpPr>
          <a:xfrm>
            <a:off x="841265" y="2469775"/>
            <a:ext cx="379226" cy="322733"/>
            <a:chOff x="866322" y="2469775"/>
            <a:chExt cx="379226" cy="322733"/>
          </a:xfrm>
        </p:grpSpPr>
        <p:sp>
          <p:nvSpPr>
            <p:cNvPr id="15312" name="Google Shape;15312;p56"/>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56"/>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56"/>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56"/>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56"/>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56"/>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56"/>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56"/>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56"/>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56"/>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56"/>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56"/>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56"/>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56"/>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56"/>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56"/>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56"/>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56"/>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56"/>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56"/>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56"/>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56"/>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56"/>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56"/>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56"/>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56"/>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8" name="Google Shape;15338;p56"/>
          <p:cNvGrpSpPr/>
          <p:nvPr/>
        </p:nvGrpSpPr>
        <p:grpSpPr>
          <a:xfrm>
            <a:off x="1303330" y="2500814"/>
            <a:ext cx="404183" cy="289151"/>
            <a:chOff x="1328387" y="2500814"/>
            <a:chExt cx="404183" cy="289151"/>
          </a:xfrm>
        </p:grpSpPr>
        <p:sp>
          <p:nvSpPr>
            <p:cNvPr id="15339" name="Google Shape;15339;p56"/>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56"/>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56"/>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56"/>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56"/>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56"/>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56"/>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56"/>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56"/>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56"/>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56"/>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56"/>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56"/>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56"/>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56"/>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56"/>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56"/>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56"/>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56"/>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56"/>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56"/>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56"/>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56"/>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56"/>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56"/>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56"/>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56"/>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56"/>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56"/>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8" name="Google Shape;15368;p56"/>
          <p:cNvGrpSpPr/>
          <p:nvPr/>
        </p:nvGrpSpPr>
        <p:grpSpPr>
          <a:xfrm>
            <a:off x="1796408" y="2495702"/>
            <a:ext cx="365988" cy="270801"/>
            <a:chOff x="1821465" y="2495702"/>
            <a:chExt cx="365988" cy="270801"/>
          </a:xfrm>
        </p:grpSpPr>
        <p:sp>
          <p:nvSpPr>
            <p:cNvPr id="15369" name="Google Shape;15369;p56"/>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56"/>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56"/>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56"/>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56"/>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56"/>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56"/>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6" name="Google Shape;15376;p56"/>
          <p:cNvGrpSpPr/>
          <p:nvPr/>
        </p:nvGrpSpPr>
        <p:grpSpPr>
          <a:xfrm>
            <a:off x="3700666" y="2455776"/>
            <a:ext cx="354977" cy="351202"/>
            <a:chOff x="3725723" y="2455776"/>
            <a:chExt cx="354977" cy="351202"/>
          </a:xfrm>
        </p:grpSpPr>
        <p:sp>
          <p:nvSpPr>
            <p:cNvPr id="15377" name="Google Shape;15377;p56"/>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56"/>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56"/>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56"/>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56"/>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56"/>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56"/>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56"/>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56"/>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56"/>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56"/>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56"/>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56"/>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0" name="Google Shape;15390;p56"/>
          <p:cNvGrpSpPr/>
          <p:nvPr/>
        </p:nvGrpSpPr>
        <p:grpSpPr>
          <a:xfrm>
            <a:off x="5201108" y="1977641"/>
            <a:ext cx="230482" cy="388847"/>
            <a:chOff x="5226165" y="1977641"/>
            <a:chExt cx="230482" cy="388847"/>
          </a:xfrm>
        </p:grpSpPr>
        <p:sp>
          <p:nvSpPr>
            <p:cNvPr id="15391" name="Google Shape;15391;p56"/>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56"/>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56"/>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56"/>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56"/>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56"/>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56"/>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56"/>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56"/>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56"/>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56"/>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56"/>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3" name="Google Shape;15403;p56"/>
          <p:cNvGrpSpPr/>
          <p:nvPr/>
        </p:nvGrpSpPr>
        <p:grpSpPr>
          <a:xfrm>
            <a:off x="5607545" y="2025510"/>
            <a:ext cx="370130" cy="287264"/>
            <a:chOff x="5632602" y="2025510"/>
            <a:chExt cx="370130" cy="287264"/>
          </a:xfrm>
        </p:grpSpPr>
        <p:sp>
          <p:nvSpPr>
            <p:cNvPr id="15404" name="Google Shape;15404;p56"/>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56"/>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56"/>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56"/>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56"/>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56"/>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56"/>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56"/>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56"/>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56"/>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56"/>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56"/>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56"/>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56"/>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56"/>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56"/>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56"/>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56"/>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2" name="Google Shape;15422;p56"/>
          <p:cNvGrpSpPr/>
          <p:nvPr/>
        </p:nvGrpSpPr>
        <p:grpSpPr>
          <a:xfrm>
            <a:off x="4187321" y="2456537"/>
            <a:ext cx="331515" cy="330021"/>
            <a:chOff x="4212378" y="2456537"/>
            <a:chExt cx="331515" cy="330021"/>
          </a:xfrm>
        </p:grpSpPr>
        <p:sp>
          <p:nvSpPr>
            <p:cNvPr id="15423" name="Google Shape;15423;p56"/>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56"/>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56"/>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56"/>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56"/>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56"/>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56"/>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56"/>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56"/>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2" name="Google Shape;15432;p56"/>
          <p:cNvGrpSpPr/>
          <p:nvPr/>
        </p:nvGrpSpPr>
        <p:grpSpPr>
          <a:xfrm>
            <a:off x="6150956" y="1977825"/>
            <a:ext cx="235411" cy="347427"/>
            <a:chOff x="6176013" y="1977825"/>
            <a:chExt cx="235411" cy="347427"/>
          </a:xfrm>
        </p:grpSpPr>
        <p:sp>
          <p:nvSpPr>
            <p:cNvPr id="15433" name="Google Shape;15433;p56"/>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56"/>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56"/>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56"/>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56"/>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56"/>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56"/>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56"/>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56"/>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56"/>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56"/>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56"/>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56"/>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56"/>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56"/>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56"/>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56"/>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0" name="Google Shape;15450;p56"/>
          <p:cNvGrpSpPr/>
          <p:nvPr/>
        </p:nvGrpSpPr>
        <p:grpSpPr>
          <a:xfrm>
            <a:off x="6627020" y="1977458"/>
            <a:ext cx="235778" cy="347794"/>
            <a:chOff x="6652077" y="1977458"/>
            <a:chExt cx="235778" cy="347794"/>
          </a:xfrm>
        </p:grpSpPr>
        <p:sp>
          <p:nvSpPr>
            <p:cNvPr id="15451" name="Google Shape;15451;p56"/>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56"/>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56"/>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56"/>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56"/>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56"/>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56"/>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56"/>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56"/>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56"/>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56"/>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56"/>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56"/>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56"/>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56"/>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56"/>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7" name="Google Shape;15467;p56"/>
          <p:cNvGrpSpPr/>
          <p:nvPr/>
        </p:nvGrpSpPr>
        <p:grpSpPr>
          <a:xfrm>
            <a:off x="7047456" y="1997512"/>
            <a:ext cx="394352" cy="308052"/>
            <a:chOff x="7072513" y="1997512"/>
            <a:chExt cx="394352" cy="308052"/>
          </a:xfrm>
        </p:grpSpPr>
        <p:sp>
          <p:nvSpPr>
            <p:cNvPr id="15468" name="Google Shape;15468;p56"/>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56"/>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56"/>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56"/>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56"/>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56"/>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56"/>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56"/>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56"/>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56"/>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56"/>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9" name="Google Shape;15479;p56"/>
          <p:cNvGrpSpPr/>
          <p:nvPr/>
        </p:nvGrpSpPr>
        <p:grpSpPr>
          <a:xfrm>
            <a:off x="7551151" y="1977825"/>
            <a:ext cx="292533" cy="347454"/>
            <a:chOff x="7576208" y="1977825"/>
            <a:chExt cx="292533" cy="347454"/>
          </a:xfrm>
        </p:grpSpPr>
        <p:sp>
          <p:nvSpPr>
            <p:cNvPr id="15480" name="Google Shape;15480;p56"/>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56"/>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56"/>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56"/>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56"/>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56"/>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56"/>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56"/>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56"/>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56"/>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56"/>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56"/>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56"/>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3" name="Google Shape;15493;p56"/>
          <p:cNvGrpSpPr/>
          <p:nvPr/>
        </p:nvGrpSpPr>
        <p:grpSpPr>
          <a:xfrm>
            <a:off x="7998825" y="1977458"/>
            <a:ext cx="320557" cy="347794"/>
            <a:chOff x="8023882" y="1977458"/>
            <a:chExt cx="320557" cy="347794"/>
          </a:xfrm>
        </p:grpSpPr>
        <p:sp>
          <p:nvSpPr>
            <p:cNvPr id="15494" name="Google Shape;15494;p56"/>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56"/>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56"/>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56"/>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56"/>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56"/>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56"/>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56"/>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56"/>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56"/>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56"/>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56"/>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56"/>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56"/>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56"/>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56"/>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56"/>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56"/>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56"/>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56"/>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56"/>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56"/>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56"/>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56"/>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56"/>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56"/>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56"/>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56"/>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56"/>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56"/>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56"/>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56"/>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56"/>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56"/>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56"/>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56"/>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56"/>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56"/>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56"/>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56"/>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4" name="Google Shape;15534;p56"/>
          <p:cNvGrpSpPr/>
          <p:nvPr/>
        </p:nvGrpSpPr>
        <p:grpSpPr>
          <a:xfrm>
            <a:off x="5602617" y="2444819"/>
            <a:ext cx="345147" cy="342630"/>
            <a:chOff x="5627674" y="2444819"/>
            <a:chExt cx="345147" cy="342630"/>
          </a:xfrm>
        </p:grpSpPr>
        <p:sp>
          <p:nvSpPr>
            <p:cNvPr id="15535" name="Google Shape;15535;p56"/>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56"/>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56"/>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56"/>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56"/>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0" name="Google Shape;15540;p56"/>
          <p:cNvGrpSpPr/>
          <p:nvPr/>
        </p:nvGrpSpPr>
        <p:grpSpPr>
          <a:xfrm>
            <a:off x="4628939" y="2440257"/>
            <a:ext cx="396607" cy="348555"/>
            <a:chOff x="4653996" y="2440257"/>
            <a:chExt cx="396607" cy="348555"/>
          </a:xfrm>
        </p:grpSpPr>
        <p:sp>
          <p:nvSpPr>
            <p:cNvPr id="15541" name="Google Shape;15541;p56"/>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56"/>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56"/>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56"/>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56"/>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56"/>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56"/>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56"/>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56"/>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56"/>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56"/>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56"/>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56"/>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56"/>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56"/>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56"/>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56"/>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56"/>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9" name="Google Shape;15559;p56"/>
          <p:cNvGrpSpPr/>
          <p:nvPr/>
        </p:nvGrpSpPr>
        <p:grpSpPr>
          <a:xfrm>
            <a:off x="1829334" y="2895140"/>
            <a:ext cx="301630" cy="374272"/>
            <a:chOff x="1854391" y="2895140"/>
            <a:chExt cx="301630" cy="374272"/>
          </a:xfrm>
        </p:grpSpPr>
        <p:sp>
          <p:nvSpPr>
            <p:cNvPr id="15560" name="Google Shape;15560;p56"/>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56"/>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56"/>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56"/>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56"/>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56"/>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56"/>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56"/>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56"/>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56"/>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56"/>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56"/>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56"/>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56"/>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56"/>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56"/>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56"/>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56"/>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56"/>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56"/>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56"/>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56"/>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56"/>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56"/>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56"/>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56"/>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56"/>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56"/>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56"/>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56"/>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56"/>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56"/>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56"/>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56"/>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56"/>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56"/>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56"/>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56"/>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56"/>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56"/>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56"/>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56"/>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56"/>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56"/>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56"/>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56"/>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56"/>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56"/>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56"/>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9" name="Google Shape;15609;p56"/>
          <p:cNvGrpSpPr/>
          <p:nvPr/>
        </p:nvGrpSpPr>
        <p:grpSpPr>
          <a:xfrm>
            <a:off x="5147760" y="2438370"/>
            <a:ext cx="289518" cy="357651"/>
            <a:chOff x="5172817" y="2438370"/>
            <a:chExt cx="289518" cy="357651"/>
          </a:xfrm>
        </p:grpSpPr>
        <p:sp>
          <p:nvSpPr>
            <p:cNvPr id="15610" name="Google Shape;15610;p56"/>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56"/>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56"/>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56"/>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56"/>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56"/>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56"/>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56"/>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56"/>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56"/>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56"/>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1" name="Google Shape;15621;p56"/>
          <p:cNvGrpSpPr/>
          <p:nvPr/>
        </p:nvGrpSpPr>
        <p:grpSpPr>
          <a:xfrm>
            <a:off x="3209449" y="2484534"/>
            <a:ext cx="388297" cy="293320"/>
            <a:chOff x="3234506" y="2484534"/>
            <a:chExt cx="388297" cy="293320"/>
          </a:xfrm>
        </p:grpSpPr>
        <p:sp>
          <p:nvSpPr>
            <p:cNvPr id="15622" name="Google Shape;15622;p56"/>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56"/>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56"/>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56"/>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56"/>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56"/>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56"/>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56"/>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56"/>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56"/>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56"/>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56"/>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56"/>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56"/>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56"/>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56"/>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8" name="Google Shape;15638;p56"/>
          <p:cNvGrpSpPr/>
          <p:nvPr/>
        </p:nvGrpSpPr>
        <p:grpSpPr>
          <a:xfrm>
            <a:off x="6040092" y="3367036"/>
            <a:ext cx="362553" cy="356498"/>
            <a:chOff x="6065149" y="3367036"/>
            <a:chExt cx="362553" cy="356498"/>
          </a:xfrm>
        </p:grpSpPr>
        <p:sp>
          <p:nvSpPr>
            <p:cNvPr id="15639" name="Google Shape;15639;p56"/>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56"/>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56"/>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56"/>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56"/>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4" name="Google Shape;15644;p56"/>
          <p:cNvGrpSpPr/>
          <p:nvPr/>
        </p:nvGrpSpPr>
        <p:grpSpPr>
          <a:xfrm>
            <a:off x="6515764" y="3367036"/>
            <a:ext cx="362553" cy="356498"/>
            <a:chOff x="6540821" y="3367036"/>
            <a:chExt cx="362553" cy="356498"/>
          </a:xfrm>
        </p:grpSpPr>
        <p:sp>
          <p:nvSpPr>
            <p:cNvPr id="15645" name="Google Shape;15645;p56"/>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56"/>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56"/>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56"/>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56"/>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56"/>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56"/>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2" name="Google Shape;15652;p56"/>
          <p:cNvGrpSpPr/>
          <p:nvPr/>
        </p:nvGrpSpPr>
        <p:grpSpPr>
          <a:xfrm>
            <a:off x="2277401" y="2474704"/>
            <a:ext cx="354479" cy="312561"/>
            <a:chOff x="2302458" y="2474704"/>
            <a:chExt cx="354479" cy="312561"/>
          </a:xfrm>
        </p:grpSpPr>
        <p:sp>
          <p:nvSpPr>
            <p:cNvPr id="15653" name="Google Shape;15653;p56"/>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56"/>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56"/>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56"/>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56"/>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56"/>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56"/>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56"/>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56"/>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56"/>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56"/>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56"/>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5" name="Google Shape;15665;p56"/>
          <p:cNvGrpSpPr/>
          <p:nvPr/>
        </p:nvGrpSpPr>
        <p:grpSpPr>
          <a:xfrm>
            <a:off x="2806053" y="2442538"/>
            <a:ext cx="246002" cy="348922"/>
            <a:chOff x="2831110" y="2442538"/>
            <a:chExt cx="246002" cy="348922"/>
          </a:xfrm>
        </p:grpSpPr>
        <p:sp>
          <p:nvSpPr>
            <p:cNvPr id="15666" name="Google Shape;15666;p56"/>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56"/>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56"/>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56"/>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56"/>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56"/>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56"/>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56"/>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56"/>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56"/>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56"/>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56"/>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56"/>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56"/>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0" name="Google Shape;15680;p56"/>
          <p:cNvGrpSpPr/>
          <p:nvPr/>
        </p:nvGrpSpPr>
        <p:grpSpPr>
          <a:xfrm>
            <a:off x="6991435" y="3367036"/>
            <a:ext cx="362947" cy="356498"/>
            <a:chOff x="7016492" y="3367036"/>
            <a:chExt cx="362947" cy="356498"/>
          </a:xfrm>
        </p:grpSpPr>
        <p:sp>
          <p:nvSpPr>
            <p:cNvPr id="15681" name="Google Shape;15681;p56"/>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56"/>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56"/>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56"/>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56"/>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56"/>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7" name="Google Shape;15687;p56"/>
          <p:cNvGrpSpPr/>
          <p:nvPr/>
        </p:nvGrpSpPr>
        <p:grpSpPr>
          <a:xfrm>
            <a:off x="4806717" y="3817357"/>
            <a:ext cx="362947" cy="356576"/>
            <a:chOff x="5108852" y="3817357"/>
            <a:chExt cx="362947" cy="356576"/>
          </a:xfrm>
        </p:grpSpPr>
        <p:sp>
          <p:nvSpPr>
            <p:cNvPr id="15688" name="Google Shape;15688;p56"/>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56"/>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56"/>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56"/>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2" name="Google Shape;15692;p56"/>
          <p:cNvGrpSpPr/>
          <p:nvPr/>
        </p:nvGrpSpPr>
        <p:grpSpPr>
          <a:xfrm>
            <a:off x="5703585" y="3817357"/>
            <a:ext cx="362947" cy="356576"/>
            <a:chOff x="6005720" y="3817357"/>
            <a:chExt cx="362947" cy="356576"/>
          </a:xfrm>
        </p:grpSpPr>
        <p:sp>
          <p:nvSpPr>
            <p:cNvPr id="15693" name="Google Shape;15693;p56"/>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56"/>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56"/>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56"/>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7" name="Google Shape;15697;p56"/>
          <p:cNvGrpSpPr/>
          <p:nvPr/>
        </p:nvGrpSpPr>
        <p:grpSpPr>
          <a:xfrm>
            <a:off x="5564395" y="3367036"/>
            <a:ext cx="362580" cy="356498"/>
            <a:chOff x="5589452" y="3367036"/>
            <a:chExt cx="362580" cy="356498"/>
          </a:xfrm>
        </p:grpSpPr>
        <p:sp>
          <p:nvSpPr>
            <p:cNvPr id="15698" name="Google Shape;15698;p56"/>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56"/>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56"/>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1" name="Google Shape;15701;p56"/>
          <p:cNvGrpSpPr/>
          <p:nvPr/>
        </p:nvGrpSpPr>
        <p:grpSpPr>
          <a:xfrm>
            <a:off x="7462964" y="3362475"/>
            <a:ext cx="372017" cy="365621"/>
            <a:chOff x="7488021" y="3362475"/>
            <a:chExt cx="372017" cy="365621"/>
          </a:xfrm>
        </p:grpSpPr>
        <p:sp>
          <p:nvSpPr>
            <p:cNvPr id="15702" name="Google Shape;15702;p56"/>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56"/>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56"/>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56"/>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56"/>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56"/>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56"/>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56"/>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56"/>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56"/>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2" name="Google Shape;15712;p56"/>
          <p:cNvGrpSpPr/>
          <p:nvPr/>
        </p:nvGrpSpPr>
        <p:grpSpPr>
          <a:xfrm>
            <a:off x="5088724" y="3367036"/>
            <a:ext cx="362553" cy="356498"/>
            <a:chOff x="5113781" y="3367036"/>
            <a:chExt cx="362553" cy="356498"/>
          </a:xfrm>
        </p:grpSpPr>
        <p:sp>
          <p:nvSpPr>
            <p:cNvPr id="15713" name="Google Shape;15713;p56"/>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56"/>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15" name="Google Shape;15715;p56"/>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6" name="Google Shape;15716;p56"/>
          <p:cNvGrpSpPr/>
          <p:nvPr/>
        </p:nvGrpSpPr>
        <p:grpSpPr>
          <a:xfrm>
            <a:off x="7943564" y="3365489"/>
            <a:ext cx="375818" cy="357651"/>
            <a:chOff x="7968621" y="3365489"/>
            <a:chExt cx="375818" cy="357651"/>
          </a:xfrm>
        </p:grpSpPr>
        <p:sp>
          <p:nvSpPr>
            <p:cNvPr id="15717" name="Google Shape;15717;p56"/>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56"/>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56"/>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56"/>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56"/>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56"/>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56"/>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56"/>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56"/>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56"/>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56"/>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56"/>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9" name="Google Shape;15729;p56"/>
          <p:cNvGrpSpPr/>
          <p:nvPr/>
        </p:nvGrpSpPr>
        <p:grpSpPr>
          <a:xfrm>
            <a:off x="5255151" y="3817357"/>
            <a:ext cx="362947" cy="356576"/>
            <a:chOff x="5557286" y="3817357"/>
            <a:chExt cx="362947" cy="356576"/>
          </a:xfrm>
        </p:grpSpPr>
        <p:grpSp>
          <p:nvGrpSpPr>
            <p:cNvPr id="15730" name="Google Shape;15730;p56"/>
            <p:cNvGrpSpPr/>
            <p:nvPr/>
          </p:nvGrpSpPr>
          <p:grpSpPr>
            <a:xfrm>
              <a:off x="5557286" y="3817357"/>
              <a:ext cx="362947" cy="356576"/>
              <a:chOff x="5557286" y="3817357"/>
              <a:chExt cx="362947" cy="356576"/>
            </a:xfrm>
          </p:grpSpPr>
          <p:sp>
            <p:nvSpPr>
              <p:cNvPr id="15731" name="Google Shape;15731;p56"/>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56"/>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56"/>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34" name="Google Shape;15734;p56"/>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5" name="Google Shape;15735;p56"/>
          <p:cNvGrpSpPr/>
          <p:nvPr/>
        </p:nvGrpSpPr>
        <p:grpSpPr>
          <a:xfrm>
            <a:off x="4358284" y="3817357"/>
            <a:ext cx="362947" cy="356576"/>
            <a:chOff x="4660419" y="3817357"/>
            <a:chExt cx="362947" cy="356576"/>
          </a:xfrm>
        </p:grpSpPr>
        <p:grpSp>
          <p:nvGrpSpPr>
            <p:cNvPr id="15736" name="Google Shape;15736;p56"/>
            <p:cNvGrpSpPr/>
            <p:nvPr/>
          </p:nvGrpSpPr>
          <p:grpSpPr>
            <a:xfrm>
              <a:off x="4660419" y="3817357"/>
              <a:ext cx="362947" cy="356576"/>
              <a:chOff x="4660419" y="3817357"/>
              <a:chExt cx="362947" cy="356576"/>
            </a:xfrm>
          </p:grpSpPr>
          <p:sp>
            <p:nvSpPr>
              <p:cNvPr id="15737" name="Google Shape;15737;p56"/>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56"/>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9" name="Google Shape;15739;p56"/>
            <p:cNvGrpSpPr/>
            <p:nvPr/>
          </p:nvGrpSpPr>
          <p:grpSpPr>
            <a:xfrm>
              <a:off x="4694459" y="3856408"/>
              <a:ext cx="282308" cy="265356"/>
              <a:chOff x="4690600" y="3853050"/>
              <a:chExt cx="289488" cy="272132"/>
            </a:xfrm>
          </p:grpSpPr>
          <p:sp>
            <p:nvSpPr>
              <p:cNvPr id="15740" name="Google Shape;15740;p56"/>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56"/>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42" name="Google Shape;15742;p56"/>
          <p:cNvGrpSpPr/>
          <p:nvPr/>
        </p:nvGrpSpPr>
        <p:grpSpPr>
          <a:xfrm>
            <a:off x="6159823" y="3813323"/>
            <a:ext cx="369882" cy="364325"/>
            <a:chOff x="1190200" y="238125"/>
            <a:chExt cx="5306767" cy="5212083"/>
          </a:xfrm>
        </p:grpSpPr>
        <p:grpSp>
          <p:nvGrpSpPr>
            <p:cNvPr id="15743" name="Google Shape;15743;p56"/>
            <p:cNvGrpSpPr/>
            <p:nvPr/>
          </p:nvGrpSpPr>
          <p:grpSpPr>
            <a:xfrm>
              <a:off x="1190200" y="238125"/>
              <a:ext cx="5212075" cy="5212075"/>
              <a:chOff x="1190200" y="238125"/>
              <a:chExt cx="5212075" cy="5212075"/>
            </a:xfrm>
          </p:grpSpPr>
          <p:sp>
            <p:nvSpPr>
              <p:cNvPr id="15744" name="Google Shape;15744;p56"/>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56"/>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6" name="Google Shape;15746;p56"/>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7" name="Google Shape;15747;p56"/>
          <p:cNvGrpSpPr/>
          <p:nvPr/>
        </p:nvGrpSpPr>
        <p:grpSpPr>
          <a:xfrm>
            <a:off x="3461049" y="3817357"/>
            <a:ext cx="363314" cy="356576"/>
            <a:chOff x="3763184" y="3817357"/>
            <a:chExt cx="363314" cy="356576"/>
          </a:xfrm>
        </p:grpSpPr>
        <p:sp>
          <p:nvSpPr>
            <p:cNvPr id="15748" name="Google Shape;15748;p56"/>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56"/>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56"/>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56"/>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56"/>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3" name="Google Shape;15753;p56"/>
          <p:cNvGrpSpPr/>
          <p:nvPr/>
        </p:nvGrpSpPr>
        <p:grpSpPr>
          <a:xfrm>
            <a:off x="3909850" y="3817357"/>
            <a:ext cx="362947" cy="356576"/>
            <a:chOff x="4211985" y="3817357"/>
            <a:chExt cx="362947" cy="356576"/>
          </a:xfrm>
        </p:grpSpPr>
        <p:sp>
          <p:nvSpPr>
            <p:cNvPr id="15754" name="Google Shape;15754;p56"/>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56"/>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56"/>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7" name="Google Shape;15757;p56"/>
          <p:cNvGrpSpPr/>
          <p:nvPr/>
        </p:nvGrpSpPr>
        <p:grpSpPr>
          <a:xfrm>
            <a:off x="3012615" y="3817357"/>
            <a:ext cx="362920" cy="356865"/>
            <a:chOff x="3314750" y="3817357"/>
            <a:chExt cx="362920" cy="356865"/>
          </a:xfrm>
        </p:grpSpPr>
        <p:grpSp>
          <p:nvGrpSpPr>
            <p:cNvPr id="15758" name="Google Shape;15758;p56"/>
            <p:cNvGrpSpPr/>
            <p:nvPr/>
          </p:nvGrpSpPr>
          <p:grpSpPr>
            <a:xfrm>
              <a:off x="3314750" y="3817357"/>
              <a:ext cx="362920" cy="356865"/>
              <a:chOff x="3314750" y="3817357"/>
              <a:chExt cx="362920" cy="356865"/>
            </a:xfrm>
          </p:grpSpPr>
          <p:sp>
            <p:nvSpPr>
              <p:cNvPr id="15759" name="Google Shape;15759;p56"/>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56"/>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1" name="Google Shape;15761;p56"/>
            <p:cNvGrpSpPr/>
            <p:nvPr/>
          </p:nvGrpSpPr>
          <p:grpSpPr>
            <a:xfrm>
              <a:off x="3394986" y="3894612"/>
              <a:ext cx="202339" cy="202323"/>
              <a:chOff x="935197" y="1793977"/>
              <a:chExt cx="256451" cy="256430"/>
            </a:xfrm>
          </p:grpSpPr>
          <p:sp>
            <p:nvSpPr>
              <p:cNvPr id="15762" name="Google Shape;15762;p5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5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64" name="Google Shape;15764;p56"/>
          <p:cNvGrpSpPr/>
          <p:nvPr/>
        </p:nvGrpSpPr>
        <p:grpSpPr>
          <a:xfrm>
            <a:off x="2564181" y="3817357"/>
            <a:ext cx="362920" cy="356865"/>
            <a:chOff x="2866317" y="3817357"/>
            <a:chExt cx="362920" cy="356865"/>
          </a:xfrm>
        </p:grpSpPr>
        <p:sp>
          <p:nvSpPr>
            <p:cNvPr id="15765" name="Google Shape;15765;p56"/>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56"/>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56"/>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68" name="Google Shape;15768;p5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72" name="Shape 15772"/>
        <p:cNvGrpSpPr/>
        <p:nvPr/>
      </p:nvGrpSpPr>
      <p:grpSpPr>
        <a:xfrm>
          <a:off x="0" y="0"/>
          <a:ext cx="0" cy="0"/>
          <a:chOff x="0" y="0"/>
          <a:chExt cx="0" cy="0"/>
        </a:xfrm>
      </p:grpSpPr>
      <p:pic>
        <p:nvPicPr>
          <p:cNvPr id="15773" name="Google Shape;15773;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(AI)</a:t>
            </a:r>
            <a:r>
              <a:rPr lang="en">
                <a:solidFill>
                  <a:schemeClr val="accent3"/>
                </a:solidFill>
              </a:rPr>
              <a:t> </a:t>
            </a:r>
            <a:r>
              <a:rPr lang="en"/>
              <a:t>=</a:t>
            </a:r>
            <a:endParaRPr/>
          </a:p>
          <a:p>
            <a:pPr indent="0" lvl="0" marL="0" rtl="0" algn="l">
              <a:spcBef>
                <a:spcPts val="0"/>
              </a:spcBef>
              <a:spcAft>
                <a:spcPts val="0"/>
              </a:spcAft>
              <a:buNone/>
            </a:pPr>
            <a:r>
              <a:rPr lang="en"/>
              <a:t>Artificial</a:t>
            </a:r>
            <a:endParaRPr/>
          </a:p>
          <a:p>
            <a:pPr indent="0" lvl="0" marL="0" rtl="0" algn="l">
              <a:spcBef>
                <a:spcPts val="0"/>
              </a:spcBef>
              <a:spcAft>
                <a:spcPts val="0"/>
              </a:spcAft>
              <a:buNone/>
            </a:pPr>
            <a:r>
              <a:rPr lang="en"/>
              <a:t>intelligence</a:t>
            </a:r>
            <a:endParaRPr/>
          </a:p>
        </p:txBody>
      </p:sp>
      <p:grpSp>
        <p:nvGrpSpPr>
          <p:cNvPr id="210" name="Google Shape;210;p24"/>
          <p:cNvGrpSpPr/>
          <p:nvPr/>
        </p:nvGrpSpPr>
        <p:grpSpPr>
          <a:xfrm flipH="1">
            <a:off x="5932613" y="914389"/>
            <a:ext cx="3706695" cy="2550084"/>
            <a:chOff x="4388650" y="2224200"/>
            <a:chExt cx="1707525" cy="1174775"/>
          </a:xfrm>
        </p:grpSpPr>
        <p:sp>
          <p:nvSpPr>
            <p:cNvPr id="211" name="Google Shape;211;p24"/>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4"/>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4"/>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4"/>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4"/>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4"/>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4"/>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4"/>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4"/>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4"/>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4"/>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4"/>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4"/>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4"/>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4"/>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4"/>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4"/>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4"/>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4"/>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4"/>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4"/>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4"/>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4"/>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4"/>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4"/>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4"/>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4"/>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6" name="Google Shape;276;p24"/>
          <p:cNvCxnSpPr/>
          <p:nvPr/>
        </p:nvCxnSpPr>
        <p:spPr>
          <a:xfrm>
            <a:off x="5380025" y="33661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5"/>
          <p:cNvSpPr txBox="1"/>
          <p:nvPr>
            <p:ph type="title"/>
          </p:nvPr>
        </p:nvSpPr>
        <p:spPr>
          <a:xfrm>
            <a:off x="715100" y="535000"/>
            <a:ext cx="4167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a:t>
            </a:r>
            <a:endParaRPr/>
          </a:p>
        </p:txBody>
      </p:sp>
      <p:sp>
        <p:nvSpPr>
          <p:cNvPr id="282" name="Google Shape;282;p25"/>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 (AI) is a set of </a:t>
            </a:r>
            <a:r>
              <a:rPr b="1" lang="en"/>
              <a:t>technologies </a:t>
            </a:r>
            <a:r>
              <a:rPr lang="en"/>
              <a:t>that enable computers to perform a variety of </a:t>
            </a:r>
            <a:r>
              <a:rPr b="1" lang="en"/>
              <a:t>advanced functions</a:t>
            </a:r>
            <a:r>
              <a:rPr lang="en"/>
              <a:t>, including the ability to see, understand and translate spoken and written language, analyze data, make recommendations, and so on</a:t>
            </a:r>
            <a:endParaRPr/>
          </a:p>
          <a:p>
            <a:pPr indent="0" lvl="0" marL="0" rtl="0" algn="l">
              <a:spcBef>
                <a:spcPts val="1000"/>
              </a:spcBef>
              <a:spcAft>
                <a:spcPts val="0"/>
              </a:spcAft>
              <a:buNone/>
            </a:pPr>
            <a:r>
              <a:rPr lang="en"/>
              <a:t>In other words, machines that are programmed to perform certain tasks </a:t>
            </a:r>
            <a:r>
              <a:rPr b="1" lang="en"/>
              <a:t>automatically</a:t>
            </a:r>
            <a:r>
              <a:rPr lang="en"/>
              <a:t> without the need for humans to supervise their work</a:t>
            </a:r>
            <a:endParaRPr/>
          </a:p>
          <a:p>
            <a:pPr indent="0" lvl="0" marL="0" rtl="0" algn="l">
              <a:spcBef>
                <a:spcPts val="0"/>
              </a:spcBef>
              <a:spcAft>
                <a:spcPts val="0"/>
              </a:spcAft>
              <a:buNone/>
            </a:pPr>
            <a:r>
              <a:t/>
            </a:r>
            <a:endParaRPr/>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rect b="b" l="l" r="r" t="t"/>
                <a:pathLst>
                  <a:path extrusionOk="0" h="2763" w="3347">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a:off x="1549775" y="2768225"/>
                <a:ext cx="83625" cy="69025"/>
              </a:xfrm>
              <a:custGeom>
                <a:rect b="b" l="l" r="r" t="t"/>
                <a:pathLst>
                  <a:path extrusionOk="0" h="2761" w="3345">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1484950" y="2826700"/>
                <a:ext cx="134075" cy="11125"/>
              </a:xfrm>
              <a:custGeom>
                <a:rect b="b" l="l" r="r" t="t"/>
                <a:pathLst>
                  <a:path extrusionOk="0" h="445" w="5363">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1532775" y="2826275"/>
                <a:ext cx="134075" cy="11125"/>
              </a:xfrm>
              <a:custGeom>
                <a:rect b="b" l="l" r="r" t="t"/>
                <a:pathLst>
                  <a:path extrusionOk="0" h="445" w="5363">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a:off x="1319475" y="2495100"/>
                <a:ext cx="480400" cy="275175"/>
              </a:xfrm>
              <a:custGeom>
                <a:rect b="b" l="l" r="r" t="t"/>
                <a:pathLst>
                  <a:path extrusionOk="0" h="11007" w="19216">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a:off x="1329800" y="2495025"/>
                <a:ext cx="480425" cy="275125"/>
              </a:xfrm>
              <a:custGeom>
                <a:rect b="b" l="l" r="r" t="t"/>
                <a:pathLst>
                  <a:path extrusionOk="0" h="11005" w="19217">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1344200" y="2506950"/>
                <a:ext cx="451675" cy="251300"/>
              </a:xfrm>
              <a:custGeom>
                <a:rect b="b" l="l" r="r" t="t"/>
                <a:pathLst>
                  <a:path extrusionOk="0" h="10052" w="18067">
                    <a:moveTo>
                      <a:pt x="15287" y="0"/>
                    </a:moveTo>
                    <a:lnTo>
                      <a:pt x="0" y="131"/>
                    </a:lnTo>
                    <a:lnTo>
                      <a:pt x="2780" y="10052"/>
                    </a:lnTo>
                    <a:lnTo>
                      <a:pt x="18066" y="9920"/>
                    </a:lnTo>
                    <a:lnTo>
                      <a:pt x="15287" y="0"/>
                    </a:lnTo>
                    <a:close/>
                  </a:path>
                </a:pathLst>
              </a:custGeom>
              <a:solidFill>
                <a:srgbClr val="FE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1388650" y="2538075"/>
                <a:ext cx="364700" cy="165350"/>
              </a:xfrm>
              <a:custGeom>
                <a:rect b="b" l="l" r="r" t="t"/>
                <a:pathLst>
                  <a:path extrusionOk="0" h="6614" w="14588">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1461250" y="2602825"/>
                <a:ext cx="213550" cy="15675"/>
              </a:xfrm>
              <a:custGeom>
                <a:rect b="b" l="l" r="r" t="t"/>
                <a:pathLst>
                  <a:path extrusionOk="0" h="627" w="8542">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1436625" y="2646825"/>
                <a:ext cx="288925" cy="16275"/>
              </a:xfrm>
              <a:custGeom>
                <a:rect b="b" l="l" r="r" t="t"/>
                <a:pathLst>
                  <a:path extrusionOk="0" h="651" w="11557">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1616654" y="2854310"/>
                <a:ext cx="23775" cy="612409"/>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2170324" y="2849522"/>
                <a:ext cx="23800" cy="617166"/>
              </a:xfrm>
              <a:custGeom>
                <a:rect b="b" l="l" r="r" t="t"/>
                <a:pathLst>
                  <a:path extrusionOk="0" h="24341" w="952">
                    <a:moveTo>
                      <a:pt x="742" y="1"/>
                    </a:moveTo>
                    <a:lnTo>
                      <a:pt x="0" y="7"/>
                    </a:lnTo>
                    <a:lnTo>
                      <a:pt x="209" y="24341"/>
                    </a:lnTo>
                    <a:lnTo>
                      <a:pt x="951" y="24335"/>
                    </a:lnTo>
                    <a:lnTo>
                      <a:pt x="7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1755775" y="2832075"/>
                <a:ext cx="407750" cy="21225"/>
              </a:xfrm>
              <a:custGeom>
                <a:rect b="b" l="l" r="r" t="t"/>
                <a:pathLst>
                  <a:path extrusionOk="0" h="849" w="1631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1304275" y="2833925"/>
                <a:ext cx="639275" cy="23200"/>
              </a:xfrm>
              <a:custGeom>
                <a:rect b="b" l="l" r="r" t="t"/>
                <a:pathLst>
                  <a:path extrusionOk="0" h="928" w="25571">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1571350" y="2820000"/>
                <a:ext cx="190125" cy="15475"/>
              </a:xfrm>
              <a:custGeom>
                <a:rect b="b" l="l" r="r" t="t"/>
                <a:pathLst>
                  <a:path extrusionOk="0" h="619" w="7605">
                    <a:moveTo>
                      <a:pt x="7600" y="0"/>
                    </a:moveTo>
                    <a:lnTo>
                      <a:pt x="1" y="66"/>
                    </a:lnTo>
                    <a:lnTo>
                      <a:pt x="275" y="481"/>
                    </a:lnTo>
                    <a:lnTo>
                      <a:pt x="7605" y="618"/>
                    </a:lnTo>
                    <a:lnTo>
                      <a:pt x="7605" y="618"/>
                    </a:lnTo>
                    <a:lnTo>
                      <a:pt x="7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p:nvPr/>
            </p:nvSpPr>
            <p:spPr>
              <a:xfrm>
                <a:off x="1566475" y="2821625"/>
                <a:ext cx="129750" cy="15525"/>
              </a:xfrm>
              <a:custGeom>
                <a:rect b="b" l="l" r="r" t="t"/>
                <a:pathLst>
                  <a:path extrusionOk="0" h="621" w="519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a:off x="1936975" y="3041225"/>
                <a:ext cx="241400" cy="192650"/>
              </a:xfrm>
              <a:custGeom>
                <a:rect b="b" l="l" r="r" t="t"/>
                <a:pathLst>
                  <a:path extrusionOk="0" h="7706" w="9656">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a:off x="1951550" y="3056250"/>
                <a:ext cx="102875" cy="111975"/>
              </a:xfrm>
              <a:custGeom>
                <a:rect b="b" l="l" r="r" t="t"/>
                <a:pathLst>
                  <a:path extrusionOk="0" h="4479" w="4115">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a:off x="1539600" y="2258525"/>
                <a:ext cx="792775" cy="1208175"/>
              </a:xfrm>
              <a:custGeom>
                <a:rect b="b" l="l" r="r" t="t"/>
                <a:pathLst>
                  <a:path extrusionOk="0" h="48327" w="31711">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a:off x="1947800" y="2258950"/>
                <a:ext cx="180175" cy="183400"/>
              </a:xfrm>
              <a:custGeom>
                <a:rect b="b" l="l" r="r" t="t"/>
                <a:pathLst>
                  <a:path extrusionOk="0" h="7336" w="7207">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a:off x="1947800" y="2258950"/>
                <a:ext cx="173225" cy="82225"/>
              </a:xfrm>
              <a:custGeom>
                <a:rect b="b" l="l" r="r" t="t"/>
                <a:pathLst>
                  <a:path extrusionOk="0" h="3289" w="6929">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a:off x="2027750" y="2370925"/>
                <a:ext cx="35275" cy="50175"/>
              </a:xfrm>
              <a:custGeom>
                <a:rect b="b" l="l" r="r" t="t"/>
                <a:pathLst>
                  <a:path extrusionOk="0" h="2007" w="1411">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a:off x="2033450" y="2377150"/>
                <a:ext cx="16575" cy="40500"/>
              </a:xfrm>
              <a:custGeom>
                <a:rect b="b" l="l" r="r" t="t"/>
                <a:pathLst>
                  <a:path extrusionOk="0" h="1620" w="663">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a:off x="1955725" y="2365850"/>
                <a:ext cx="86100" cy="124475"/>
              </a:xfrm>
              <a:custGeom>
                <a:rect b="b" l="l" r="r" t="t"/>
                <a:pathLst>
                  <a:path extrusionOk="0" h="4979" w="3444">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a:off x="2087500" y="2339450"/>
                <a:ext cx="38825" cy="71725"/>
              </a:xfrm>
              <a:custGeom>
                <a:rect b="b" l="l" r="r" t="t"/>
                <a:pathLst>
                  <a:path extrusionOk="0" h="2869" w="1553">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5"/>
              <p:cNvSpPr/>
              <p:nvPr/>
            </p:nvSpPr>
            <p:spPr>
              <a:xfrm>
                <a:off x="2029475" y="2265575"/>
                <a:ext cx="47225" cy="22700"/>
              </a:xfrm>
              <a:custGeom>
                <a:rect b="b" l="l" r="r" t="t"/>
                <a:pathLst>
                  <a:path extrusionOk="0" h="908" w="1889">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5"/>
              <p:cNvSpPr/>
              <p:nvPr/>
            </p:nvSpPr>
            <p:spPr>
              <a:xfrm>
                <a:off x="1964400" y="2382675"/>
                <a:ext cx="2900" cy="17575"/>
              </a:xfrm>
              <a:custGeom>
                <a:rect b="b" l="l" r="r" t="t"/>
                <a:pathLst>
                  <a:path extrusionOk="0" h="703" w="116">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5"/>
              <p:cNvSpPr/>
              <p:nvPr/>
            </p:nvSpPr>
            <p:spPr>
              <a:xfrm>
                <a:off x="1974375" y="2454300"/>
                <a:ext cx="15725" cy="950"/>
              </a:xfrm>
              <a:custGeom>
                <a:rect b="b" l="l" r="r" t="t"/>
                <a:pathLst>
                  <a:path extrusionOk="0" h="38" w="629">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5"/>
              <p:cNvSpPr/>
              <p:nvPr/>
            </p:nvSpPr>
            <p:spPr>
              <a:xfrm>
                <a:off x="1977125" y="2460850"/>
                <a:ext cx="5800" cy="19275"/>
              </a:xfrm>
              <a:custGeom>
                <a:rect b="b" l="l" r="r" t="t"/>
                <a:pathLst>
                  <a:path extrusionOk="0" h="771" w="232">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p:nvPr/>
            </p:nvSpPr>
            <p:spPr>
              <a:xfrm>
                <a:off x="2040200" y="2416450"/>
                <a:ext cx="101350" cy="75150"/>
              </a:xfrm>
              <a:custGeom>
                <a:rect b="b" l="l" r="r" t="t"/>
                <a:pathLst>
                  <a:path extrusionOk="0" h="3006" w="4054">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5"/>
              <p:cNvSpPr/>
              <p:nvPr/>
            </p:nvSpPr>
            <p:spPr>
              <a:xfrm>
                <a:off x="1998175" y="2457075"/>
                <a:ext cx="49125" cy="33225"/>
              </a:xfrm>
              <a:custGeom>
                <a:rect b="b" l="l" r="r" t="t"/>
                <a:pathLst>
                  <a:path extrusionOk="0" h="1329" w="1965">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p:nvPr/>
            </p:nvSpPr>
            <p:spPr>
              <a:xfrm>
                <a:off x="2065500" y="2430450"/>
                <a:ext cx="74350" cy="28700"/>
              </a:xfrm>
              <a:custGeom>
                <a:rect b="b" l="l" r="r" t="t"/>
                <a:pathLst>
                  <a:path extrusionOk="0" h="1148" w="2974">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a:off x="2045625" y="2442575"/>
                <a:ext cx="23125" cy="40000"/>
              </a:xfrm>
              <a:custGeom>
                <a:rect b="b" l="l" r="r" t="t"/>
                <a:pathLst>
                  <a:path extrusionOk="0" h="1600" w="925">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p:nvPr/>
            </p:nvSpPr>
            <p:spPr>
              <a:xfrm>
                <a:off x="2027675" y="2399375"/>
                <a:ext cx="14375" cy="56175"/>
              </a:xfrm>
              <a:custGeom>
                <a:rect b="b" l="l" r="r" t="t"/>
                <a:pathLst>
                  <a:path extrusionOk="0" h="2247" w="575">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5"/>
              <p:cNvSpPr/>
              <p:nvPr/>
            </p:nvSpPr>
            <p:spPr>
              <a:xfrm>
                <a:off x="1960100" y="2365850"/>
                <a:ext cx="68925" cy="41500"/>
              </a:xfrm>
              <a:custGeom>
                <a:rect b="b" l="l" r="r" t="t"/>
                <a:pathLst>
                  <a:path extrusionOk="0" h="1660" w="2757">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5"/>
              <p:cNvSpPr/>
              <p:nvPr/>
            </p:nvSpPr>
            <p:spPr>
              <a:xfrm>
                <a:off x="1958600" y="2371275"/>
                <a:ext cx="22025" cy="8675"/>
              </a:xfrm>
              <a:custGeom>
                <a:rect b="b" l="l" r="r" t="t"/>
                <a:pathLst>
                  <a:path extrusionOk="0" h="347" w="881">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5"/>
              <p:cNvSpPr/>
              <p:nvPr/>
            </p:nvSpPr>
            <p:spPr>
              <a:xfrm>
                <a:off x="1963325" y="2422875"/>
                <a:ext cx="2350" cy="12100"/>
              </a:xfrm>
              <a:custGeom>
                <a:rect b="b" l="l" r="r" t="t"/>
                <a:pathLst>
                  <a:path extrusionOk="0" h="484" w="94">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5"/>
              <p:cNvSpPr/>
              <p:nvPr/>
            </p:nvSpPr>
            <p:spPr>
              <a:xfrm>
                <a:off x="2027550" y="2370725"/>
                <a:ext cx="34175" cy="50600"/>
              </a:xfrm>
              <a:custGeom>
                <a:rect b="b" l="l" r="r" t="t"/>
                <a:pathLst>
                  <a:path extrusionOk="0" h="2024" w="1367">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5"/>
              <p:cNvSpPr/>
              <p:nvPr/>
            </p:nvSpPr>
            <p:spPr>
              <a:xfrm>
                <a:off x="1982600" y="2282875"/>
                <a:ext cx="101175" cy="41775"/>
              </a:xfrm>
              <a:custGeom>
                <a:rect b="b" l="l" r="r" t="t"/>
                <a:pathLst>
                  <a:path extrusionOk="0" h="1671" w="4047">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5"/>
              <p:cNvSpPr/>
              <p:nvPr/>
            </p:nvSpPr>
            <p:spPr>
              <a:xfrm>
                <a:off x="1996725" y="2420750"/>
                <a:ext cx="45275" cy="69750"/>
              </a:xfrm>
              <a:custGeom>
                <a:rect b="b" l="l" r="r" t="t"/>
                <a:pathLst>
                  <a:path extrusionOk="0" h="2790" w="1811">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a:off x="1692575" y="3097825"/>
                <a:ext cx="273575" cy="321525"/>
              </a:xfrm>
              <a:custGeom>
                <a:rect b="b" l="l" r="r" t="t"/>
                <a:pathLst>
                  <a:path extrusionOk="0" h="12861" w="10943">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5"/>
              <p:cNvSpPr/>
              <p:nvPr/>
            </p:nvSpPr>
            <p:spPr>
              <a:xfrm>
                <a:off x="1766450" y="2878275"/>
                <a:ext cx="566425" cy="454550"/>
              </a:xfrm>
              <a:custGeom>
                <a:rect b="b" l="l" r="r" t="t"/>
                <a:pathLst>
                  <a:path extrusionOk="0" h="18182" w="22657">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5"/>
              <p:cNvSpPr/>
              <p:nvPr/>
            </p:nvSpPr>
            <p:spPr>
              <a:xfrm>
                <a:off x="1839575" y="2882025"/>
                <a:ext cx="493300" cy="445550"/>
              </a:xfrm>
              <a:custGeom>
                <a:rect b="b" l="l" r="r" t="t"/>
                <a:pathLst>
                  <a:path extrusionOk="0" h="17822" w="19732">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a:off x="1684250" y="3367525"/>
                <a:ext cx="41150" cy="44775"/>
              </a:xfrm>
              <a:custGeom>
                <a:rect b="b" l="l" r="r" t="t"/>
                <a:pathLst>
                  <a:path extrusionOk="0" h="1791" w="1646">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1692875" y="3367525"/>
                <a:ext cx="32525" cy="42050"/>
              </a:xfrm>
              <a:custGeom>
                <a:rect b="b" l="l" r="r" t="t"/>
                <a:pathLst>
                  <a:path extrusionOk="0" h="1682" w="1301">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1847600" y="2687375"/>
                <a:ext cx="291850" cy="147275"/>
              </a:xfrm>
              <a:custGeom>
                <a:rect b="b" l="l" r="r" t="t"/>
                <a:pathLst>
                  <a:path extrusionOk="0" h="5891" w="11674">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5"/>
              <p:cNvSpPr/>
              <p:nvPr/>
            </p:nvSpPr>
            <p:spPr>
              <a:xfrm>
                <a:off x="1753275" y="2776425"/>
                <a:ext cx="102750" cy="58275"/>
              </a:xfrm>
              <a:custGeom>
                <a:rect b="b" l="l" r="r" t="t"/>
                <a:pathLst>
                  <a:path extrusionOk="0" h="2331"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p:nvPr/>
            </p:nvSpPr>
            <p:spPr>
              <a:xfrm>
                <a:off x="1948025" y="2470000"/>
                <a:ext cx="373600" cy="435525"/>
              </a:xfrm>
              <a:custGeom>
                <a:rect b="b" l="l" r="r" t="t"/>
                <a:pathLst>
                  <a:path extrusionOk="0" h="17421" w="14944">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5"/>
              <p:cNvSpPr/>
              <p:nvPr/>
            </p:nvSpPr>
            <p:spPr>
              <a:xfrm>
                <a:off x="2082850" y="2470825"/>
                <a:ext cx="238775" cy="434700"/>
              </a:xfrm>
              <a:custGeom>
                <a:rect b="b" l="l" r="r" t="t"/>
                <a:pathLst>
                  <a:path extrusionOk="0" h="17388" w="9551">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5"/>
              <p:cNvSpPr/>
              <p:nvPr/>
            </p:nvSpPr>
            <p:spPr>
              <a:xfrm>
                <a:off x="2046150" y="2457750"/>
                <a:ext cx="110600" cy="54150"/>
              </a:xfrm>
              <a:custGeom>
                <a:rect b="b" l="l" r="r" t="t"/>
                <a:pathLst>
                  <a:path extrusionOk="0" h="2166" w="4424">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5"/>
              <p:cNvSpPr/>
              <p:nvPr/>
            </p:nvSpPr>
            <p:spPr>
              <a:xfrm>
                <a:off x="2069925" y="2633600"/>
                <a:ext cx="3500" cy="9950"/>
              </a:xfrm>
              <a:custGeom>
                <a:rect b="b" l="l" r="r" t="t"/>
                <a:pathLst>
                  <a:path extrusionOk="0" h="398" w="14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a:off x="2023950" y="2546150"/>
                <a:ext cx="35775" cy="59550"/>
              </a:xfrm>
              <a:custGeom>
                <a:rect b="b" l="l" r="r" t="t"/>
                <a:pathLst>
                  <a:path extrusionOk="0" h="2382" w="1431">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
              <p:cNvSpPr/>
              <p:nvPr/>
            </p:nvSpPr>
            <p:spPr>
              <a:xfrm>
                <a:off x="1971350" y="2629275"/>
                <a:ext cx="61800" cy="55325"/>
              </a:xfrm>
              <a:custGeom>
                <a:rect b="b" l="l" r="r" t="t"/>
                <a:pathLst>
                  <a:path extrusionOk="0" h="2213" w="2472">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a:off x="2031500" y="2645300"/>
                <a:ext cx="4825" cy="7450"/>
              </a:xfrm>
              <a:custGeom>
                <a:rect b="b" l="l" r="r" t="t"/>
                <a:pathLst>
                  <a:path extrusionOk="0" h="298" w="193">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5"/>
              <p:cNvSpPr/>
              <p:nvPr/>
            </p:nvSpPr>
            <p:spPr>
              <a:xfrm>
                <a:off x="1990375" y="2666775"/>
                <a:ext cx="32425" cy="49725"/>
              </a:xfrm>
              <a:custGeom>
                <a:rect b="b" l="l" r="r" t="t"/>
                <a:pathLst>
                  <a:path extrusionOk="0" h="1989" w="1297">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5"/>
              <p:cNvSpPr/>
              <p:nvPr/>
            </p:nvSpPr>
            <p:spPr>
              <a:xfrm>
                <a:off x="1945450" y="2683000"/>
                <a:ext cx="14600" cy="20275"/>
              </a:xfrm>
              <a:custGeom>
                <a:rect b="b" l="l" r="r" t="t"/>
                <a:pathLst>
                  <a:path extrusionOk="0" h="811" w="584">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5"/>
              <p:cNvSpPr/>
              <p:nvPr/>
            </p:nvSpPr>
            <p:spPr>
              <a:xfrm>
                <a:off x="2001425" y="2747100"/>
                <a:ext cx="18850" cy="20775"/>
              </a:xfrm>
              <a:custGeom>
                <a:rect b="b" l="l" r="r" t="t"/>
                <a:pathLst>
                  <a:path extrusionOk="0" h="831" w="754">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2119750" y="2570075"/>
                <a:ext cx="127125" cy="102800"/>
              </a:xfrm>
              <a:custGeom>
                <a:rect b="b" l="l" r="r" t="t"/>
                <a:pathLst>
                  <a:path extrusionOk="0" h="4112" w="5085">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a:off x="2170250" y="2580925"/>
                <a:ext cx="78275" cy="126325"/>
              </a:xfrm>
              <a:custGeom>
                <a:rect b="b" l="l" r="r" t="t"/>
                <a:pathLst>
                  <a:path extrusionOk="0" h="5053" w="3131">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a:off x="2142700" y="2481025"/>
                <a:ext cx="115225" cy="390600"/>
              </a:xfrm>
              <a:custGeom>
                <a:rect b="b" l="l" r="r" t="t"/>
                <a:pathLst>
                  <a:path extrusionOk="0" h="15624" w="4609">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2083625" y="2822250"/>
                <a:ext cx="33625" cy="62450"/>
              </a:xfrm>
              <a:custGeom>
                <a:rect b="b" l="l" r="r" t="t"/>
                <a:pathLst>
                  <a:path extrusionOk="0" h="2498" w="1345">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2097000" y="2876950"/>
                <a:ext cx="218000" cy="24150"/>
              </a:xfrm>
              <a:custGeom>
                <a:rect b="b" l="l" r="r" t="t"/>
                <a:pathLst>
                  <a:path extrusionOk="0" h="966" w="872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5"/>
              <p:cNvSpPr/>
              <p:nvPr/>
            </p:nvSpPr>
            <p:spPr>
              <a:xfrm>
                <a:off x="2133200" y="2880425"/>
                <a:ext cx="7825" cy="17650"/>
              </a:xfrm>
              <a:custGeom>
                <a:rect b="b" l="l" r="r" t="t"/>
                <a:pathLst>
                  <a:path extrusionOk="0" h="706" w="313">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a:off x="2281075" y="2878800"/>
                <a:ext cx="7325" cy="12525"/>
              </a:xfrm>
              <a:custGeom>
                <a:rect b="b" l="l" r="r" t="t"/>
                <a:pathLst>
                  <a:path extrusionOk="0" h="501" w="293">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a:off x="2070800" y="2905325"/>
                <a:ext cx="22250" cy="101450"/>
              </a:xfrm>
              <a:custGeom>
                <a:rect b="b" l="l" r="r" t="t"/>
                <a:pathLst>
                  <a:path extrusionOk="0" h="4058" w="89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2094350" y="2911975"/>
                <a:ext cx="14825" cy="67475"/>
              </a:xfrm>
              <a:custGeom>
                <a:rect b="b" l="l" r="r" t="t"/>
                <a:pathLst>
                  <a:path extrusionOk="0" h="2699" w="593">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p:nvPr/>
            </p:nvSpPr>
            <p:spPr>
              <a:xfrm>
                <a:off x="1883475" y="3041350"/>
                <a:ext cx="295075" cy="6750"/>
              </a:xfrm>
              <a:custGeom>
                <a:rect b="b" l="l" r="r" t="t"/>
                <a:pathLst>
                  <a:path extrusionOk="0" h="270" w="11803">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a:off x="1883200" y="3046275"/>
                <a:ext cx="41600" cy="78200"/>
              </a:xfrm>
              <a:custGeom>
                <a:rect b="b" l="l" r="r" t="t"/>
                <a:pathLst>
                  <a:path extrusionOk="0" h="3128" w="1664">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1926075" y="3178250"/>
                <a:ext cx="49175" cy="135725"/>
              </a:xfrm>
              <a:custGeom>
                <a:rect b="b" l="l" r="r" t="t"/>
                <a:pathLst>
                  <a:path extrusionOk="0" h="5429" w="1967">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1811850" y="3361375"/>
                <a:ext cx="200275" cy="98375"/>
              </a:xfrm>
              <a:custGeom>
                <a:rect b="b" l="l" r="r" t="t"/>
                <a:pathLst>
                  <a:path extrusionOk="0" h="3935" w="8011">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a:off x="1920225" y="3320000"/>
                <a:ext cx="65100" cy="56025"/>
              </a:xfrm>
              <a:custGeom>
                <a:rect b="b" l="l" r="r" t="t"/>
                <a:pathLst>
                  <a:path extrusionOk="0" h="2241" w="2604">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a:off x="1925525" y="3320000"/>
                <a:ext cx="50550" cy="12500"/>
              </a:xfrm>
              <a:custGeom>
                <a:rect b="b" l="l" r="r" t="t"/>
                <a:pathLst>
                  <a:path extrusionOk="0" h="500" w="2022">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a:off x="1815150" y="3429475"/>
                <a:ext cx="196975" cy="30275"/>
              </a:xfrm>
              <a:custGeom>
                <a:rect b="b" l="l" r="r" t="t"/>
                <a:pathLst>
                  <a:path extrusionOk="0" h="1211" w="7879">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a:off x="1982900" y="3167100"/>
                <a:ext cx="53850" cy="19600"/>
              </a:xfrm>
              <a:custGeom>
                <a:rect b="b" l="l" r="r" t="t"/>
                <a:pathLst>
                  <a:path extrusionOk="0" h="784" w="2154">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5"/>
              <p:cNvSpPr/>
              <p:nvPr/>
            </p:nvSpPr>
            <p:spPr>
              <a:xfrm>
                <a:off x="1731550" y="3258250"/>
                <a:ext cx="121875" cy="119900"/>
              </a:xfrm>
              <a:custGeom>
                <a:rect b="b" l="l" r="r" t="t"/>
                <a:pathLst>
                  <a:path extrusionOk="0" h="4796" w="4875">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5"/>
              <p:cNvSpPr/>
              <p:nvPr/>
            </p:nvSpPr>
            <p:spPr>
              <a:xfrm>
                <a:off x="1539975" y="3361775"/>
                <a:ext cx="172800" cy="104500"/>
              </a:xfrm>
              <a:custGeom>
                <a:rect b="b" l="l" r="r" t="t"/>
                <a:pathLst>
                  <a:path extrusionOk="0" h="4180" w="6912">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5"/>
              <p:cNvSpPr/>
              <p:nvPr/>
            </p:nvSpPr>
            <p:spPr>
              <a:xfrm>
                <a:off x="1718775" y="2688475"/>
                <a:ext cx="291850" cy="147275"/>
              </a:xfrm>
              <a:custGeom>
                <a:rect b="b" l="l" r="r" t="t"/>
                <a:pathLst>
                  <a:path extrusionOk="0" h="5891" w="11674">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1902050" y="2761825"/>
                <a:ext cx="19300" cy="30325"/>
              </a:xfrm>
              <a:custGeom>
                <a:rect b="b" l="l" r="r" t="t"/>
                <a:pathLst>
                  <a:path extrusionOk="0" h="1213" w="772">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1906650" y="2796425"/>
                <a:ext cx="62375" cy="34725"/>
              </a:xfrm>
              <a:custGeom>
                <a:rect b="b" l="l" r="r" t="t"/>
                <a:pathLst>
                  <a:path extrusionOk="0" h="1389" w="2495">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a:off x="1624450" y="2777525"/>
                <a:ext cx="102750" cy="58250"/>
              </a:xfrm>
              <a:custGeom>
                <a:rect b="b" l="l" r="r" t="t"/>
                <a:pathLst>
                  <a:path extrusionOk="0" h="2330"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5"/>
              <p:cNvSpPr/>
              <p:nvPr/>
            </p:nvSpPr>
            <p:spPr>
              <a:xfrm>
                <a:off x="1626275" y="2789825"/>
                <a:ext cx="52725" cy="19850"/>
              </a:xfrm>
              <a:custGeom>
                <a:rect b="b" l="l" r="r" t="t"/>
                <a:pathLst>
                  <a:path extrusionOk="0" h="794" w="2109">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1632750" y="2804500"/>
                <a:ext cx="43450" cy="13550"/>
              </a:xfrm>
              <a:custGeom>
                <a:rect b="b" l="l" r="r" t="t"/>
                <a:pathLst>
                  <a:path extrusionOk="0" h="542" w="1738">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a:off x="1638925" y="2814925"/>
                <a:ext cx="39400" cy="10100"/>
              </a:xfrm>
              <a:custGeom>
                <a:rect b="b" l="l" r="r" t="t"/>
                <a:pathLst>
                  <a:path extrusionOk="0" h="404" w="1576">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5"/>
              <p:cNvSpPr/>
              <p:nvPr/>
            </p:nvSpPr>
            <p:spPr>
              <a:xfrm>
                <a:off x="2007925" y="2677350"/>
                <a:ext cx="90500" cy="131800"/>
              </a:xfrm>
              <a:custGeom>
                <a:rect b="b" l="l" r="r" t="t"/>
                <a:pathLst>
                  <a:path extrusionOk="0" h="5272" w="362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2027850" y="2768225"/>
                <a:ext cx="17525" cy="26700"/>
              </a:xfrm>
              <a:custGeom>
                <a:rect b="b" l="l" r="r" t="t"/>
                <a:pathLst>
                  <a:path extrusionOk="0" h="1068" w="701">
                    <a:moveTo>
                      <a:pt x="701" y="1"/>
                    </a:moveTo>
                    <a:lnTo>
                      <a:pt x="1" y="1067"/>
                    </a:ln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2027625" y="2768050"/>
                <a:ext cx="17975" cy="27050"/>
              </a:xfrm>
              <a:custGeom>
                <a:rect b="b" l="l" r="r" t="t"/>
                <a:pathLst>
                  <a:path extrusionOk="0" h="1082" w="719">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5"/>
              <p:cNvSpPr/>
              <p:nvPr/>
            </p:nvSpPr>
            <p:spPr>
              <a:xfrm>
                <a:off x="2240100" y="2878550"/>
                <a:ext cx="48950" cy="5350"/>
              </a:xfrm>
              <a:custGeom>
                <a:rect b="b" l="l" r="r" t="t"/>
                <a:pathLst>
                  <a:path extrusionOk="0" h="214" w="1958">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5"/>
              <p:cNvSpPr/>
              <p:nvPr/>
            </p:nvSpPr>
            <p:spPr>
              <a:xfrm>
                <a:off x="1539975" y="3377875"/>
                <a:ext cx="164475" cy="88400"/>
              </a:xfrm>
              <a:custGeom>
                <a:rect b="b" l="l" r="r" t="t"/>
                <a:pathLst>
                  <a:path extrusionOk="0" h="3536" w="6579">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5"/>
              <p:cNvSpPr/>
              <p:nvPr/>
            </p:nvSpPr>
            <p:spPr>
              <a:xfrm>
                <a:off x="2185625" y="2862150"/>
                <a:ext cx="14450" cy="27600"/>
              </a:xfrm>
              <a:custGeom>
                <a:rect b="b" l="l" r="r" t="t"/>
                <a:pathLst>
                  <a:path extrusionOk="0" h="1104" w="578">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5"/>
              <p:cNvSpPr/>
              <p:nvPr/>
            </p:nvSpPr>
            <p:spPr>
              <a:xfrm>
                <a:off x="2195950" y="2870925"/>
                <a:ext cx="41575" cy="10925"/>
              </a:xfrm>
              <a:custGeom>
                <a:rect b="b" l="l" r="r" t="t"/>
                <a:pathLst>
                  <a:path extrusionOk="0" h="437" w="1663">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5"/>
              <p:cNvSpPr/>
              <p:nvPr/>
            </p:nvSpPr>
            <p:spPr>
              <a:xfrm>
                <a:off x="1957875" y="2688475"/>
                <a:ext cx="52750" cy="72325"/>
              </a:xfrm>
              <a:custGeom>
                <a:rect b="b" l="l" r="r" t="t"/>
                <a:pathLst>
                  <a:path extrusionOk="0" h="2893" w="211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p:nvPr/>
            </p:nvSpPr>
            <p:spPr>
              <a:xfrm>
                <a:off x="2020025" y="2700550"/>
                <a:ext cx="62375" cy="67525"/>
              </a:xfrm>
              <a:custGeom>
                <a:rect b="b" l="l" r="r" t="t"/>
                <a:pathLst>
                  <a:path extrusionOk="0" h="2701" w="2495">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a:off x="1947850" y="2682800"/>
                <a:ext cx="72600" cy="85275"/>
              </a:xfrm>
              <a:custGeom>
                <a:rect b="b" l="l" r="r" t="t"/>
                <a:pathLst>
                  <a:path extrusionOk="0" h="3411" w="2904">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5"/>
              <p:cNvSpPr/>
              <p:nvPr/>
            </p:nvSpPr>
            <p:spPr>
              <a:xfrm>
                <a:off x="2045650" y="2469875"/>
                <a:ext cx="121550" cy="46150"/>
              </a:xfrm>
              <a:custGeom>
                <a:rect b="b" l="l" r="r" t="t"/>
                <a:pathLst>
                  <a:path extrusionOk="0" h="1846" w="4862">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5"/>
              <p:cNvSpPr/>
              <p:nvPr/>
            </p:nvSpPr>
            <p:spPr>
              <a:xfrm>
                <a:off x="2096775" y="2890775"/>
                <a:ext cx="218450" cy="10525"/>
              </a:xfrm>
              <a:custGeom>
                <a:rect b="b" l="l" r="r" t="t"/>
                <a:pathLst>
                  <a:path extrusionOk="0" h="421" w="8738">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a:off x="2092575" y="2876725"/>
                <a:ext cx="216550" cy="29025"/>
              </a:xfrm>
              <a:custGeom>
                <a:rect b="b" l="l" r="r" t="t"/>
                <a:pathLst>
                  <a:path extrusionOk="0" h="1161" w="8662">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5"/>
              <p:cNvSpPr/>
              <p:nvPr/>
            </p:nvSpPr>
            <p:spPr>
              <a:xfrm>
                <a:off x="1695425" y="3367325"/>
                <a:ext cx="30150" cy="34150"/>
              </a:xfrm>
              <a:custGeom>
                <a:rect b="b" l="l" r="r" t="t"/>
                <a:pathLst>
                  <a:path extrusionOk="0" h="1366" w="1206">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5"/>
              <p:cNvSpPr/>
              <p:nvPr/>
            </p:nvSpPr>
            <p:spPr>
              <a:xfrm>
                <a:off x="1920000" y="3319800"/>
                <a:ext cx="53625" cy="12600"/>
              </a:xfrm>
              <a:custGeom>
                <a:rect b="b" l="l" r="r" t="t"/>
                <a:pathLst>
                  <a:path extrusionOk="0" h="504" w="2145">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5"/>
              <p:cNvSpPr/>
              <p:nvPr/>
            </p:nvSpPr>
            <p:spPr>
              <a:xfrm>
                <a:off x="1932775" y="3363000"/>
                <a:ext cx="52775" cy="13275"/>
              </a:xfrm>
              <a:custGeom>
                <a:rect b="b" l="l" r="r" t="t"/>
                <a:pathLst>
                  <a:path extrusionOk="0" h="531" w="2111">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5"/>
              <p:cNvSpPr/>
              <p:nvPr/>
            </p:nvSpPr>
            <p:spPr>
              <a:xfrm>
                <a:off x="1684025" y="3377750"/>
                <a:ext cx="26025" cy="34800"/>
              </a:xfrm>
              <a:custGeom>
                <a:rect b="b" l="l" r="r" t="t"/>
                <a:pathLst>
                  <a:path extrusionOk="0" h="1392" w="1041">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5"/>
              <p:cNvSpPr/>
              <p:nvPr/>
            </p:nvSpPr>
            <p:spPr>
              <a:xfrm>
                <a:off x="2045925" y="2457550"/>
                <a:ext cx="102375" cy="39050"/>
              </a:xfrm>
              <a:custGeom>
                <a:rect b="b" l="l" r="r" t="t"/>
                <a:pathLst>
                  <a:path extrusionOk="0" h="1562" w="4095">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5"/>
              <p:cNvSpPr/>
              <p:nvPr/>
            </p:nvSpPr>
            <p:spPr>
              <a:xfrm>
                <a:off x="2079275" y="2666275"/>
                <a:ext cx="14450" cy="98350"/>
              </a:xfrm>
              <a:custGeom>
                <a:rect b="b" l="l" r="r" t="t"/>
                <a:pathLst>
                  <a:path extrusionOk="0" h="3934" w="578">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5"/>
              <p:cNvSpPr/>
              <p:nvPr/>
            </p:nvSpPr>
            <p:spPr>
              <a:xfrm>
                <a:off x="1839150" y="3201550"/>
                <a:ext cx="47550" cy="116050"/>
              </a:xfrm>
              <a:custGeom>
                <a:rect b="b" l="l" r="r" t="t"/>
                <a:pathLst>
                  <a:path extrusionOk="0" h="4642" w="1902">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5"/>
              <p:cNvSpPr/>
              <p:nvPr/>
            </p:nvSpPr>
            <p:spPr>
              <a:xfrm>
                <a:off x="1936775" y="3097625"/>
                <a:ext cx="29600" cy="136475"/>
              </a:xfrm>
              <a:custGeom>
                <a:rect b="b" l="l" r="r" t="t"/>
                <a:pathLst>
                  <a:path extrusionOk="0" h="5459" w="1184">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5"/>
              <p:cNvSpPr/>
              <p:nvPr/>
            </p:nvSpPr>
            <p:spPr>
              <a:xfrm>
                <a:off x="1322875" y="2856800"/>
                <a:ext cx="23775" cy="608575"/>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5"/>
              <p:cNvSpPr/>
              <p:nvPr/>
            </p:nvSpPr>
            <p:spPr>
              <a:xfrm>
                <a:off x="1876524" y="2852070"/>
                <a:ext cx="23773" cy="614210"/>
              </a:xfrm>
              <a:custGeom>
                <a:rect b="b" l="l" r="r" t="t"/>
                <a:pathLst>
                  <a:path extrusionOk="0" h="24342" w="951">
                    <a:moveTo>
                      <a:pt x="743" y="0"/>
                    </a:moveTo>
                    <a:lnTo>
                      <a:pt x="1" y="8"/>
                    </a:lnTo>
                    <a:lnTo>
                      <a:pt x="208" y="24342"/>
                    </a:lnTo>
                    <a:lnTo>
                      <a:pt x="951" y="24336"/>
                    </a:lnTo>
                    <a:lnTo>
                      <a:pt x="7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5"/>
              <p:cNvSpPr/>
              <p:nvPr/>
            </p:nvSpPr>
            <p:spPr>
              <a:xfrm>
                <a:off x="2056775" y="3415400"/>
                <a:ext cx="43650" cy="43450"/>
              </a:xfrm>
              <a:custGeom>
                <a:rect b="b" l="l" r="r" t="t"/>
                <a:pathLst>
                  <a:path extrusionOk="0" h="1738" w="1746">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5"/>
              <p:cNvSpPr/>
              <p:nvPr/>
            </p:nvSpPr>
            <p:spPr>
              <a:xfrm>
                <a:off x="2066225" y="3424775"/>
                <a:ext cx="24825" cy="24725"/>
              </a:xfrm>
              <a:custGeom>
                <a:rect b="b" l="l" r="r" t="t"/>
                <a:pathLst>
                  <a:path extrusionOk="0" h="989" w="993">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5"/>
              <p:cNvSpPr/>
              <p:nvPr/>
            </p:nvSpPr>
            <p:spPr>
              <a:xfrm>
                <a:off x="2191825" y="3194775"/>
                <a:ext cx="27200" cy="209775"/>
              </a:xfrm>
              <a:custGeom>
                <a:rect b="b" l="l" r="r" t="t"/>
                <a:pathLst>
                  <a:path extrusionOk="0" h="8391" w="1088">
                    <a:moveTo>
                      <a:pt x="1015" y="1"/>
                    </a:moveTo>
                    <a:lnTo>
                      <a:pt x="0" y="10"/>
                    </a:lnTo>
                    <a:lnTo>
                      <a:pt x="72" y="8390"/>
                    </a:lnTo>
                    <a:lnTo>
                      <a:pt x="1088" y="8381"/>
                    </a:lnTo>
                    <a:lnTo>
                      <a:pt x="1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5"/>
              <p:cNvSpPr/>
              <p:nvPr/>
            </p:nvSpPr>
            <p:spPr>
              <a:xfrm>
                <a:off x="2170125" y="3081050"/>
                <a:ext cx="66925" cy="113950"/>
              </a:xfrm>
              <a:custGeom>
                <a:rect b="b" l="l" r="r" t="t"/>
                <a:pathLst>
                  <a:path extrusionOk="0" h="4558" w="2677">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a:off x="2170125" y="3081050"/>
                <a:ext cx="66925" cy="9225"/>
              </a:xfrm>
              <a:custGeom>
                <a:rect b="b" l="l" r="r" t="t"/>
                <a:pathLst>
                  <a:path extrusionOk="0" h="369" w="2677">
                    <a:moveTo>
                      <a:pt x="2677" y="1"/>
                    </a:moveTo>
                    <a:lnTo>
                      <a:pt x="0" y="24"/>
                    </a:lnTo>
                    <a:lnTo>
                      <a:pt x="35" y="369"/>
                    </a:lnTo>
                    <a:lnTo>
                      <a:pt x="2648" y="346"/>
                    </a:lnTo>
                    <a:lnTo>
                      <a:pt x="2677"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5"/>
              <p:cNvSpPr/>
              <p:nvPr/>
            </p:nvSpPr>
            <p:spPr>
              <a:xfrm>
                <a:off x="2069100" y="3392175"/>
                <a:ext cx="274975" cy="44650"/>
              </a:xfrm>
              <a:custGeom>
                <a:rect b="b" l="l" r="r" t="t"/>
                <a:pathLst>
                  <a:path extrusionOk="0" h="1786" w="10999">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5"/>
              <p:cNvSpPr/>
              <p:nvPr/>
            </p:nvSpPr>
            <p:spPr>
              <a:xfrm>
                <a:off x="2311700" y="3413200"/>
                <a:ext cx="43650" cy="43450"/>
              </a:xfrm>
              <a:custGeom>
                <a:rect b="b" l="l" r="r" t="t"/>
                <a:pathLst>
                  <a:path extrusionOk="0" h="1738" w="1746">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a:off x="2321100" y="3422575"/>
                <a:ext cx="24875" cy="24725"/>
              </a:xfrm>
              <a:custGeom>
                <a:rect b="b" l="l" r="r" t="t"/>
                <a:pathLst>
                  <a:path extrusionOk="0" h="989" w="995">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2222000" y="3076425"/>
                <a:ext cx="96300" cy="33700"/>
              </a:xfrm>
              <a:custGeom>
                <a:rect b="b" l="l" r="r" t="t"/>
                <a:pathLst>
                  <a:path extrusionOk="0" h="1348" w="3852">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a:off x="2311325" y="3104350"/>
                <a:ext cx="18925" cy="6950"/>
              </a:xfrm>
              <a:custGeom>
                <a:rect b="b" l="l" r="r" t="t"/>
                <a:pathLst>
                  <a:path extrusionOk="0" h="278" w="757">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5"/>
              <p:cNvSpPr/>
              <p:nvPr/>
            </p:nvSpPr>
            <p:spPr>
              <a:xfrm>
                <a:off x="2043950" y="3039100"/>
                <a:ext cx="318975" cy="43525"/>
              </a:xfrm>
              <a:custGeom>
                <a:rect b="b" l="l" r="r" t="t"/>
                <a:pathLst>
                  <a:path extrusionOk="0" h="1741" w="12759">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a:off x="2045125" y="3039100"/>
                <a:ext cx="316375" cy="9575"/>
              </a:xfrm>
              <a:custGeom>
                <a:rect b="b" l="l" r="r" t="t"/>
                <a:pathLst>
                  <a:path extrusionOk="0" h="383" w="12655">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a:off x="2190425" y="3329625"/>
                <a:ext cx="31525" cy="52250"/>
              </a:xfrm>
              <a:custGeom>
                <a:rect b="b" l="l" r="r" t="t"/>
                <a:pathLst>
                  <a:path extrusionOk="0" h="2090" w="1261">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a:off x="2186325" y="3381550"/>
                <a:ext cx="39800" cy="11575"/>
              </a:xfrm>
              <a:custGeom>
                <a:rect b="b" l="l" r="r" t="t"/>
                <a:pathLst>
                  <a:path extrusionOk="0" h="463" w="1592">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a:off x="2166800" y="2684700"/>
                <a:ext cx="254650" cy="175925"/>
              </a:xfrm>
              <a:custGeom>
                <a:rect b="b" l="l" r="r" t="t"/>
                <a:pathLst>
                  <a:path extrusionOk="0" h="7037" w="10186">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a:off x="2187725" y="2684500"/>
                <a:ext cx="254650" cy="175925"/>
              </a:xfrm>
              <a:custGeom>
                <a:rect b="b" l="l" r="r" t="t"/>
                <a:pathLst>
                  <a:path extrusionOk="0" h="7037" w="10186">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a:off x="2187550" y="2684325"/>
                <a:ext cx="255025" cy="176325"/>
              </a:xfrm>
              <a:custGeom>
                <a:rect b="b" l="l" r="r" t="t"/>
                <a:pathLst>
                  <a:path extrusionOk="0" h="7053" w="10201">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a:off x="2269950" y="2768200"/>
                <a:ext cx="61525" cy="295800"/>
              </a:xfrm>
              <a:custGeom>
                <a:rect b="b" l="l" r="r" t="t"/>
                <a:pathLst>
                  <a:path extrusionOk="0" h="11832" w="2461">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
              <p:cNvSpPr/>
              <p:nvPr/>
            </p:nvSpPr>
            <p:spPr>
              <a:xfrm>
                <a:off x="2280050" y="2768125"/>
                <a:ext cx="75550" cy="295850"/>
              </a:xfrm>
              <a:custGeom>
                <a:rect b="b" l="l" r="r" t="t"/>
                <a:pathLst>
                  <a:path extrusionOk="0" h="11834" w="3022">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a:off x="2269725" y="2767925"/>
                <a:ext cx="86050" cy="296275"/>
              </a:xfrm>
              <a:custGeom>
                <a:rect b="b" l="l" r="r" t="t"/>
                <a:pathLst>
                  <a:path extrusionOk="0" h="11851" w="3442">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a:off x="2317950" y="2776875"/>
                <a:ext cx="24075" cy="32475"/>
              </a:xfrm>
              <a:custGeom>
                <a:rect b="b" l="l" r="r" t="t"/>
                <a:pathLst>
                  <a:path extrusionOk="0" h="1299" w="963">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a:off x="2326300" y="2776875"/>
                <a:ext cx="24100" cy="32425"/>
              </a:xfrm>
              <a:custGeom>
                <a:rect b="b" l="l" r="r" t="t"/>
                <a:pathLst>
                  <a:path extrusionOk="0" h="1297" w="964">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2317775" y="2776675"/>
                <a:ext cx="32825" cy="32900"/>
              </a:xfrm>
              <a:custGeom>
                <a:rect b="b" l="l" r="r" t="t"/>
                <a:pathLst>
                  <a:path extrusionOk="0" h="1316" w="1313">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a:off x="2191850" y="3194700"/>
                <a:ext cx="26575" cy="134975"/>
              </a:xfrm>
              <a:custGeom>
                <a:rect b="b" l="l" r="r" t="t"/>
                <a:pathLst>
                  <a:path extrusionOk="0" h="5399" w="1063">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a:off x="2043675" y="2684325"/>
                <a:ext cx="398900" cy="774725"/>
              </a:xfrm>
              <a:custGeom>
                <a:rect b="b" l="l" r="r" t="t"/>
                <a:pathLst>
                  <a:path extrusionOk="0" h="30989" w="15956">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a:off x="2191675" y="3194475"/>
                <a:ext cx="25800" cy="675"/>
              </a:xfrm>
              <a:custGeom>
                <a:rect b="b" l="l" r="r" t="t"/>
                <a:pathLst>
                  <a:path extrusionOk="0" h="27" w="1032">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a:off x="2192850" y="3329425"/>
                <a:ext cx="25775" cy="650"/>
              </a:xfrm>
              <a:custGeom>
                <a:rect b="b" l="l" r="r" t="t"/>
                <a:pathLst>
                  <a:path extrusionOk="0" h="26" w="1031">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2190225" y="3381400"/>
                <a:ext cx="31925" cy="650"/>
              </a:xfrm>
              <a:custGeom>
                <a:rect b="b" l="l" r="r" t="t"/>
                <a:pathLst>
                  <a:path extrusionOk="0" h="26" w="1277">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2186225" y="3392525"/>
                <a:ext cx="40125" cy="775"/>
              </a:xfrm>
              <a:custGeom>
                <a:rect b="b" l="l" r="r" t="t"/>
                <a:pathLst>
                  <a:path extrusionOk="0" h="31" w="1605">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40" name="Google Shape;440;p25"/>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26"/>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46" name="Google Shape;446;p26"/>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447" name="Google Shape;447;p26"/>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48" name="Google Shape;448;p26"/>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2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54" name="Google Shape;454;p2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different experts, there are several types of artificial intelligence. One of the main classifications is the following: </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(a)</a:t>
            </a:r>
            <a:r>
              <a:rPr lang="en" sz="2000">
                <a:latin typeface="Golos Text Medium"/>
                <a:ea typeface="Golos Text Medium"/>
                <a:cs typeface="Golos Text Medium"/>
                <a:sym typeface="Golos Text Medium"/>
              </a:rPr>
              <a:t> Reactive machines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This type of AI does not have the ability to form memories or rely on past experiences to make decisions. It is simply guided by the present or future, but has no knowledge of the past</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Limited memory</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They have information of the past but in a momentary way. Since their storage is not unlimited, like the mind of a human being where it can store memories of the past, they are machines that have information from the past but in a momentary way</a:t>
            </a:r>
            <a:endParaRPr/>
          </a:p>
        </p:txBody>
      </p:sp>
      <p:cxnSp>
        <p:nvCxnSpPr>
          <p:cNvPr id="455" name="Google Shape;455;p27"/>
          <p:cNvCxnSpPr/>
          <p:nvPr/>
        </p:nvCxnSpPr>
        <p:spPr>
          <a:xfrm>
            <a:off x="3761275" y="21304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56" name="Google Shape;456;p27"/>
          <p:cNvCxnSpPr/>
          <p:nvPr/>
        </p:nvCxnSpPr>
        <p:spPr>
          <a:xfrm>
            <a:off x="3507167" y="34529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28"/>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62" name="Google Shape;462;p28"/>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(c) </a:t>
            </a:r>
            <a:r>
              <a:rPr lang="en" sz="2000">
                <a:latin typeface="Golos Text Medium"/>
                <a:ea typeface="Golos Text Medium"/>
                <a:cs typeface="Golos Text Medium"/>
                <a:sym typeface="Golos Text Medium"/>
              </a:rPr>
              <a:t>Mind theory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These machines will be able to understand that human beings are made up of feelings and thoughts that modify their interaction with the world. The behavior of these machines will have to collaborate with social interaction</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(d) </a:t>
            </a:r>
            <a:r>
              <a:rPr lang="en" sz="2000">
                <a:latin typeface="Golos Text Medium"/>
                <a:ea typeface="Golos Text Medium"/>
                <a:cs typeface="Golos Text Medium"/>
                <a:sym typeface="Golos Text Medium"/>
              </a:rPr>
              <a:t>Self-awareness</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 ultimate goal of artificial intelligence is to create machines that are self-aware</a:t>
            </a:r>
            <a:endParaRPr/>
          </a:p>
        </p:txBody>
      </p:sp>
      <p:cxnSp>
        <p:nvCxnSpPr>
          <p:cNvPr id="463" name="Google Shape;463;p28"/>
          <p:cNvCxnSpPr/>
          <p:nvPr/>
        </p:nvCxnSpPr>
        <p:spPr>
          <a:xfrm>
            <a:off x="3674100" y="15322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64" name="Google Shape;464;p28"/>
          <p:cNvCxnSpPr/>
          <p:nvPr/>
        </p:nvCxnSpPr>
        <p:spPr>
          <a:xfrm>
            <a:off x="3274525" y="28200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29"/>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 of artificial intelligence</a:t>
            </a:r>
            <a:endParaRPr/>
          </a:p>
        </p:txBody>
      </p:sp>
      <p:sp>
        <p:nvSpPr>
          <p:cNvPr id="470" name="Google Shape;470;p29"/>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72" name="Google Shape;472;p29"/>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